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519" r:id="rId4"/>
    <p:sldId id="514" r:id="rId5"/>
    <p:sldId id="526" r:id="rId6"/>
    <p:sldId id="527" r:id="rId7"/>
    <p:sldId id="520" r:id="rId8"/>
    <p:sldId id="410" r:id="rId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52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57BC0B-7799-2141-A4F0-1D1C6528FA0F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C2366-D8E7-EB4D-941D-83D4AFED24D3}" type="datetime1">
              <a:rPr lang="en-US" smtClean="0"/>
              <a:t>10/30/16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EB1E3-DF5D-E74D-8C20-35676CEA391C}" type="datetime1">
              <a:rPr lang="en-US" smtClean="0"/>
              <a:t>10/30/16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AB6AF-711C-B046-80C1-FC68F1337949}" type="datetime1">
              <a:rPr lang="en-US" smtClean="0"/>
              <a:t>10/30/16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D9821-5506-3948-989F-D8D4D948A3F3}" type="datetime1">
              <a:rPr lang="en-US" smtClean="0"/>
              <a:t>10/30/16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0040A-8A4C-5D46-B4BD-C284BCD4752C}" type="datetime1">
              <a:rPr lang="en-US" smtClean="0"/>
              <a:t>10/30/16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CE144-C15F-F640-BA5F-2634FF0AE786}" type="datetime1">
              <a:rPr lang="en-US" smtClean="0"/>
              <a:t>10/30/16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E5237-59B2-B947-823A-CE51731D4302}" type="datetime1">
              <a:rPr lang="en-US" smtClean="0"/>
              <a:t>10/30/16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7C517-3572-C54F-88CB-C6FF4E8BB9EC}" type="datetime1">
              <a:rPr lang="en-US" smtClean="0"/>
              <a:t>10/30/16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862B9-82DC-364B-9F4A-905719F28ADD}" type="datetime1">
              <a:rPr lang="en-US" smtClean="0"/>
              <a:t>10/30/16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DBF0F-D27B-DC4A-B82E-BDD31EA1611B}" type="datetime1">
              <a:rPr lang="en-US" smtClean="0"/>
              <a:t>10/30/16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3F09E-A7E7-C943-80E7-B996A3816831}" type="datetime1">
              <a:rPr lang="en-US" smtClean="0"/>
              <a:t>10/30/16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51BAE-347A-724B-A249-69DA82C48F47}" type="datetime1">
              <a:rPr lang="en-US" smtClean="0"/>
              <a:t>10/30/16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F8008-4410-7D42-9E75-1FA24B129B47}" type="datetime1">
              <a:rPr lang="en-US" smtClean="0"/>
              <a:t>10/30/16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5CCE1AD5-A815-974E-8866-9D2AA3DD1CF4}" type="datetime1">
              <a:rPr lang="en-US" smtClean="0"/>
              <a:t>10/30/16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22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Two-dimensional </a:t>
            </a:r>
            <a:r>
              <a:rPr lang="en-US" dirty="0" smtClean="0">
                <a:latin typeface="Arial" charset="0"/>
              </a:rPr>
              <a:t>arrays and functions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</a:t>
            </a:r>
            <a:r>
              <a:rPr lang="en-US" dirty="0" smtClean="0">
                <a:latin typeface="Arial" charset="0"/>
              </a:rPr>
              <a:t>reminders</a:t>
            </a:r>
          </a:p>
          <a:p>
            <a:pPr lvl="1"/>
            <a:r>
              <a:rPr lang="en-US" dirty="0">
                <a:latin typeface="Arial" charset="0"/>
              </a:rPr>
              <a:t>Program 6 due 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11/7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2 in class 11/4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</a:t>
            </a:r>
            <a:r>
              <a:rPr lang="en-US" dirty="0" smtClean="0">
                <a:latin typeface="Arial" charset="0"/>
              </a:rPr>
              <a:t>sheet</a:t>
            </a:r>
          </a:p>
          <a:p>
            <a:pPr lvl="2"/>
            <a:r>
              <a:rPr lang="en-US" dirty="0" smtClean="0">
                <a:latin typeface="Arial" charset="0"/>
              </a:rPr>
              <a:t>Covers material starting after Exam 1, through Monday’s lecture (lectures 12-16; 18-23)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Arrays and functions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2-D arrays and functions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B987F6-37CD-044B-A932-C7D1BC908FEB}" type="datetime1">
              <a:rPr lang="en-US" sz="1200" smtClean="0">
                <a:latin typeface="Garamond" charset="0"/>
              </a:rPr>
              <a:t>10/30/16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F8E4B5-312C-7642-92D5-9DCEDFEF1852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arrays &amp; pointers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charset="0"/>
                <a:cs typeface="Courier New" charset="0"/>
              </a:rPr>
              <a:t>Array </a:t>
            </a:r>
            <a:r>
              <a:rPr lang="en-US" dirty="0">
                <a:latin typeface="Arial" charset="0"/>
                <a:cs typeface="Courier New" charset="0"/>
              </a:rPr>
              <a:t>name </a:t>
            </a:r>
            <a:r>
              <a:rPr lang="en-US" u="sng" dirty="0">
                <a:latin typeface="Arial" charset="0"/>
                <a:cs typeface="Courier New" charset="0"/>
              </a:rPr>
              <a:t>is</a:t>
            </a:r>
            <a:r>
              <a:rPr lang="en-US" dirty="0">
                <a:latin typeface="Arial" charset="0"/>
                <a:cs typeface="Courier New" charset="0"/>
              </a:rPr>
              <a:t> a pointer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Arrays are always passed by address to </a:t>
            </a:r>
            <a:r>
              <a:rPr lang="en-US" dirty="0" smtClean="0">
                <a:latin typeface="Arial" charset="0"/>
                <a:cs typeface="Courier New" charset="0"/>
              </a:rPr>
              <a:t>functions</a:t>
            </a:r>
            <a:endParaRPr lang="en-US" dirty="0">
              <a:latin typeface="Arial" charset="0"/>
              <a:cs typeface="Courier New" charset="0"/>
            </a:endParaRP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Should pass size of array as additional argument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/>
                <a:cs typeface="Courier New"/>
              </a:rPr>
              <a:t>void f(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arr</a:t>
            </a:r>
            <a:r>
              <a:rPr lang="en-US" dirty="0">
                <a:latin typeface="Courier New"/>
                <a:cs typeface="Courier New"/>
              </a:rPr>
              <a:t>[],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n)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lvl="2"/>
            <a:r>
              <a:rPr lang="en-US" dirty="0" smtClean="0">
                <a:latin typeface="Arial" charset="0"/>
                <a:cs typeface="Courier New" charset="0"/>
              </a:rPr>
              <a:t>Size of array does not need to be specified in brackets (and will be ignored by compiler)</a:t>
            </a:r>
          </a:p>
          <a:p>
            <a:r>
              <a:rPr lang="en-US" dirty="0" smtClean="0">
                <a:latin typeface="Arial" charset="0"/>
                <a:cs typeface="Courier New" charset="0"/>
              </a:rPr>
              <a:t>Calling functions with array arguments: simply specify name of array</a:t>
            </a:r>
          </a:p>
          <a:p>
            <a:pPr lvl="1"/>
            <a:r>
              <a:rPr lang="en-US" dirty="0" smtClean="0">
                <a:latin typeface="Arial" charset="0"/>
                <a:cs typeface="Courier New" charset="0"/>
              </a:rPr>
              <a:t>For example, given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x[20]</a:t>
            </a:r>
            <a:r>
              <a:rPr lang="en-US" dirty="0" smtClean="0">
                <a:latin typeface="Arial" charset="0"/>
                <a:cs typeface="Courier New" charset="0"/>
              </a:rPr>
              <a:t>; pass that array to </a:t>
            </a:r>
            <a:r>
              <a:rPr lang="en-US" dirty="0" smtClean="0">
                <a:latin typeface="Courier New"/>
                <a:cs typeface="Courier New"/>
              </a:rPr>
              <a:t>f()</a:t>
            </a:r>
            <a:r>
              <a:rPr lang="en-US" dirty="0" smtClean="0">
                <a:latin typeface="Arial" charset="0"/>
                <a:cs typeface="Courier New" charset="0"/>
              </a:rPr>
              <a:t>:  </a:t>
            </a:r>
            <a:r>
              <a:rPr lang="en-US" dirty="0" smtClean="0">
                <a:latin typeface="Courier New"/>
                <a:cs typeface="Courier New"/>
              </a:rPr>
              <a:t>f(x, 20);</a:t>
            </a:r>
          </a:p>
          <a:p>
            <a:pPr lvl="1"/>
            <a:r>
              <a:rPr lang="en-US" dirty="0" smtClean="0">
                <a:latin typeface="Arial" charset="0"/>
                <a:cs typeface="Courier New" charset="0"/>
              </a:rPr>
              <a:t>Array name is pointer to first element: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Arial" charset="0"/>
                <a:cs typeface="Courier New" charset="0"/>
              </a:rPr>
              <a:t> </a:t>
            </a:r>
            <a:r>
              <a:rPr lang="en-US" dirty="0" smtClean="0">
                <a:latin typeface="Arial" charset="0"/>
                <a:cs typeface="Courier New" charset="0"/>
                <a:sym typeface="Wingdings"/>
              </a:rPr>
              <a:t>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&amp;x[0]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D0BA87-30AD-934D-9FEB-9E13E587486F}" type="datetime1">
              <a:rPr lang="en-US" sz="1200" smtClean="0">
                <a:latin typeface="Garamond" charset="0"/>
              </a:rPr>
              <a:t>10/30/16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06127C-A09E-8F42-BDE3-4E2FAF94D70B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56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2-D arrays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When passing 2-D array to function, can omit first dimension (rows) but must list columns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Assume n = # of rows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[][4],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x[3][4];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f(x, 3);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8276B6-5DDB-274A-AF1E-551C41A82C81}" type="datetime1">
              <a:rPr lang="en-US" sz="1200" smtClean="0">
                <a:latin typeface="Garamond" charset="0"/>
              </a:rPr>
              <a:t>10/30/16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DB3EE6-7659-C24A-AE93-8D468102B578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32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2-D arrays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Say we have a program that stores student exam scores in a 2-D array: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row represents an individual student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column represents one of the 3 exams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Write functions to: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Calculate the exam average for each student and store it in a 1-D array that is accessible in the main program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Assume all exams have equal weight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Calculate the average for each exam and store it in a 1-D array that is accessible in the main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function takes the same arguments: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The 2-D array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The # of students in the class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The 1-D array that will be used to hold the averages</a:t>
            </a:r>
            <a:endParaRPr lang="en-US" dirty="0"/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188B66-1402-D24F-B483-00D638250E6E}" type="datetime1">
              <a:rPr lang="en-US" sz="1200" smtClean="0">
                <a:latin typeface="Garamond" charset="0"/>
              </a:rPr>
              <a:t>10/30/16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FBF312-9E36-4D44-B766-2F60ED7BEE9C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824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void studentAvg(double grades[][3], int nStudents,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		double averages[])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int i, j;	// Row/column #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/* Go through each row, sum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   all columns, and divide by 3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   to get each student</a:t>
            </a:r>
            <a:r>
              <a:rPr lang="ja-JP" altLang="en-US" sz="1900">
                <a:latin typeface="Courier New" charset="0"/>
                <a:cs typeface="Courier New" charset="0"/>
              </a:rPr>
              <a:t>’</a:t>
            </a:r>
            <a:r>
              <a:rPr lang="en-US" altLang="ja-JP" sz="1900">
                <a:latin typeface="Courier New" charset="0"/>
                <a:cs typeface="Courier New" charset="0"/>
              </a:rPr>
              <a:t>s avg */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for (i = 0; i &lt; nStudents; i++)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averages[i] = grades[i][0];	// Initialize sum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for (j = 1; j &lt; 3; j++)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	averages[i] += grades[i][j];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}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averages[i] /= 3;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}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4DDBE8-1DCC-1C4D-A9DE-BA1862710CB3}" type="datetime1">
              <a:rPr lang="en-US" sz="1200" smtClean="0">
                <a:latin typeface="Garamond" charset="0"/>
              </a:rPr>
              <a:t>10/30/16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EBBBD9-1913-9C4E-A82B-A23A11B1756C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54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examAvg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(double grades[][3],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	double averages[]) {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j;	// Row/column #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/* Go through each column, sum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   all rows, and divide by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   to get each exam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avg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*/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for (j = 0; j &lt; 3; j++) {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averages[j] = grades[0][j];	// Initialize sum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for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 i++) {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averages[j] += grades[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][j];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}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averages[j] /=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DBC0FD-45D4-654F-93C3-9D1DC3BBA4E1}" type="datetime1">
              <a:rPr lang="en-US" sz="1200" smtClean="0">
                <a:latin typeface="Garamond" charset="0"/>
              </a:rPr>
              <a:t>10/30/16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C4EF8BE-7644-CB45-980C-325F4650F280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85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Character arrays </a:t>
            </a:r>
            <a:r>
              <a:rPr lang="en-US" smtClean="0">
                <a:latin typeface="Arial" charset="0"/>
              </a:rPr>
              <a:t>and strings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6 due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11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/7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2 in class 11/4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Covers material starting after Exam 1, through Monday’s lecture (lectures 12-16; 18-</a:t>
            </a:r>
            <a:r>
              <a:rPr lang="en-US" dirty="0" smtClean="0">
                <a:latin typeface="Arial" charset="0"/>
              </a:rPr>
              <a:t>23)</a:t>
            </a:r>
            <a:endParaRPr lang="en-US" dirty="0">
              <a:latin typeface="Arial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A43597-B145-3C40-9E57-3A3F8465DE48}" type="datetime1">
              <a:rPr lang="en-US" sz="1200" smtClean="0">
                <a:latin typeface="Garamond" charset="0"/>
              </a:rPr>
              <a:t>10/30/16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13741</TotalTime>
  <Words>525</Words>
  <Application>Microsoft Macintosh PowerPoint</Application>
  <PresentationFormat>On-screen Show (4:3)</PresentationFormat>
  <Paragraphs>111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Edge</vt:lpstr>
      <vt:lpstr>EECE.2160 ECE Application Programming</vt:lpstr>
      <vt:lpstr>Lecture outline</vt:lpstr>
      <vt:lpstr>Review: arrays &amp; pointers</vt:lpstr>
      <vt:lpstr>2-D arrays and functions</vt:lpstr>
      <vt:lpstr>Example: 2-D arrays and functions</vt:lpstr>
      <vt:lpstr>Example solution</vt:lpstr>
      <vt:lpstr>Example 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1686</cp:revision>
  <dcterms:created xsi:type="dcterms:W3CDTF">2006-04-03T05:03:01Z</dcterms:created>
  <dcterms:modified xsi:type="dcterms:W3CDTF">2016-10-31T01:36:53Z</dcterms:modified>
</cp:coreProperties>
</file>