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390" r:id="rId5"/>
    <p:sldId id="392" r:id="rId6"/>
    <p:sldId id="263" r:id="rId7"/>
    <p:sldId id="328" r:id="rId8"/>
    <p:sldId id="264" r:id="rId9"/>
    <p:sldId id="346" r:id="rId10"/>
    <p:sldId id="347" r:id="rId11"/>
    <p:sldId id="391" r:id="rId12"/>
    <p:sldId id="290" r:id="rId13"/>
    <p:sldId id="267" r:id="rId14"/>
    <p:sldId id="329" r:id="rId15"/>
    <p:sldId id="388" r:id="rId16"/>
    <p:sldId id="389" r:id="rId17"/>
    <p:sldId id="386" r:id="rId18"/>
    <p:sldId id="387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1/16/17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1/16/17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1/16/17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1/16/17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1/16/17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7552A3-E633-3644-98BB-F0B61AFB6CCD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293785-0979-1547-9313-725E8B87A760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February 15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</a:t>
            </a:r>
            <a:r>
              <a:rPr lang="en-US" dirty="0" smtClean="0">
                <a:latin typeface="Arial" charset="0"/>
              </a:rPr>
              <a:t>March 29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for both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</a:t>
            </a:r>
            <a:r>
              <a:rPr lang="en-US" dirty="0" smtClean="0"/>
              <a:t>Wednesday, 1/25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</a:t>
            </a:r>
            <a:r>
              <a:rPr lang="en-US" sz="2400" dirty="0" err="1">
                <a:latin typeface="Arial" charset="0"/>
              </a:rPr>
              <a:t>Dropbox</a:t>
            </a:r>
            <a:r>
              <a:rPr lang="en-US" sz="24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1/25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</a:t>
            </a:r>
            <a:r>
              <a:rPr lang="en-US" sz="2000" dirty="0" smtClean="0">
                <a:latin typeface="Arial" charset="0"/>
              </a:rPr>
              <a:t>cycle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</a:t>
            </a:r>
            <a:r>
              <a:rPr lang="en-US" dirty="0" smtClean="0">
                <a:latin typeface="Arial" charset="0"/>
              </a:rPr>
              <a:t>8-</a:t>
            </a:r>
            <a:r>
              <a:rPr lang="en-US" dirty="0" smtClean="0">
                <a:latin typeface="Arial" charset="0"/>
              </a:rPr>
              <a:t>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314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</a:t>
            </a:r>
            <a:r>
              <a:rPr lang="en-US" dirty="0" smtClean="0">
                <a:latin typeface="Arial" charset="0"/>
              </a:rPr>
              <a:t>12-12:</a:t>
            </a:r>
            <a:r>
              <a:rPr lang="en-US" dirty="0" smtClean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9:30-11,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9:30-11,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</a:t>
            </a:r>
            <a:r>
              <a:rPr lang="en-US" dirty="0" smtClean="0">
                <a:latin typeface="Arial" charset="0"/>
              </a:rPr>
              <a:t>also be </a:t>
            </a:r>
            <a:r>
              <a:rPr lang="en-US" dirty="0">
                <a:latin typeface="Arial" charset="0"/>
              </a:rPr>
              <a:t>in office </a:t>
            </a:r>
            <a:r>
              <a:rPr lang="en-US" dirty="0" smtClean="0">
                <a:latin typeface="Arial" charset="0"/>
              </a:rPr>
              <a:t>MW 11-</a:t>
            </a:r>
            <a:r>
              <a:rPr lang="en-US" dirty="0" smtClean="0">
                <a:latin typeface="Arial" charset="0"/>
              </a:rPr>
              <a:t>11:45, F </a:t>
            </a:r>
            <a:r>
              <a:rPr lang="en-US" dirty="0" smtClean="0">
                <a:latin typeface="Arial" charset="0"/>
              </a:rPr>
              <a:t>9:30-</a:t>
            </a:r>
            <a:r>
              <a:rPr lang="en-US" dirty="0" smtClean="0">
                <a:latin typeface="Arial" charset="0"/>
              </a:rPr>
              <a:t>11:45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 other days/</a:t>
            </a:r>
            <a:r>
              <a:rPr lang="en-US" dirty="0" smtClean="0">
                <a:latin typeface="Arial" charset="0"/>
              </a:rPr>
              <a:t>times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Peilong_Li@</a:t>
            </a:r>
            <a:r>
              <a:rPr lang="en-US" dirty="0">
                <a:latin typeface="Arial" charset="0"/>
              </a:rPr>
              <a:t>uml.edu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402 Ball Hall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M 2:30-5, F 2:30-5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Wang 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	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Zhendong_Wang@student.uml.edu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Li Zhou 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Li_Zhou@student.uml.edu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Office </a:t>
            </a:r>
            <a:r>
              <a:rPr lang="en-US" dirty="0">
                <a:latin typeface="Arial" charset="0"/>
              </a:rPr>
              <a:t>hours TBA—will be based on Doodle poll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77C3-D81E-3741-A84F-39E996C00AC0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FA25F-2271-2E40-8DAF-D97F42B45E21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sp17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sp17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</a:t>
            </a:r>
            <a:r>
              <a:rPr lang="en-US" sz="2800" dirty="0" smtClean="0">
                <a:latin typeface="Arial" charset="0"/>
              </a:rPr>
              <a:t>today</a:t>
            </a:r>
            <a:r>
              <a:rPr lang="en-US" sz="2800" dirty="0" smtClean="0">
                <a:latin typeface="Arial" charset="0"/>
              </a:rPr>
              <a:t>’</a:t>
            </a:r>
            <a:r>
              <a:rPr lang="en-US" sz="2800" dirty="0" smtClean="0">
                <a:latin typeface="Arial" charset="0"/>
              </a:rPr>
              <a:t>s </a:t>
            </a:r>
            <a:r>
              <a:rPr lang="en-US" sz="2800" dirty="0">
                <a:latin typeface="Arial" charset="0"/>
              </a:rPr>
              <a:t>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2CF61E-B14A-0442-BCE0-4486EDA6C956}" type="datetime1">
              <a:rPr lang="en-US" smtClean="0">
                <a:latin typeface="Garamond" charset="0"/>
              </a:rPr>
              <a:t>1/16/17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6918</TotalTime>
  <Words>1400</Words>
  <Application>Microsoft Macintosh PowerPoint</Application>
  <PresentationFormat>On-screen Show (4:3)</PresentationFormat>
  <Paragraphs>236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Course meeting times</vt:lpstr>
      <vt:lpstr>Course instructors</vt:lpstr>
      <vt:lpstr>Teaching assistants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1613</cp:revision>
  <dcterms:created xsi:type="dcterms:W3CDTF">2006-04-03T05:03:01Z</dcterms:created>
  <dcterms:modified xsi:type="dcterms:W3CDTF">2017-01-17T18:58:18Z</dcterms:modified>
</cp:coreProperties>
</file>