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2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447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FE6FB-3D49-4249-A1E3-1916E5A801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8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509FC-8776-8E47-B485-54AB9E66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2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DF0CBA8-8657-544D-B08C-497D569FF9C2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317898-95E1-C044-8A6D-F388980CDC8F}" type="datetime1">
              <a:rPr lang="en-US" smtClean="0"/>
              <a:t>2/9/16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7AAEF-3BCC-5D41-A487-B7D7AA0B78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A9043-965F-6249-8DEC-0AE3739D5BC9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28413-8D62-9D4E-AAD8-D8D50F76B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A54E5-A28A-BD42-84E3-F7965123D7DB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A1AEF-06BF-0E49-87E9-120ED52CA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7B5840-77EA-5644-98DD-EC5475016DFC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64D9B-CFE9-904D-B972-23857ADA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41C2C-71B4-364F-8AE4-B29F9F37696B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9915D-912A-9A4E-B03E-C9A4AA004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FAF48-9DE5-864E-85E6-40D61CD91AC3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A23BD-02AE-1F4B-83EF-E7EAEF234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7A247-935A-9E4B-B9BB-2D417F759522}" type="datetime1">
              <a:rPr lang="en-US" smtClean="0"/>
              <a:t>2/9/16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92706-B6D0-1A4F-8064-54A32DB08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FD388-2E81-434D-85DD-8DAC1B9A8AC5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6258E-5F03-1441-9339-5A15CA1A8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5AC3F-2A14-3847-8213-31A1315D2B4B}" type="datetime1">
              <a:rPr lang="en-US" smtClean="0"/>
              <a:t>2/9/16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33E00-83C6-AB42-BD67-6BD9EBC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775A-F224-974B-9623-56023BDEAEBA}" type="datetime1">
              <a:rPr lang="en-US" smtClean="0"/>
              <a:t>2/9/16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A1302-9CD6-5844-8B5E-89D8D77007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EBF1F-D1E5-B54A-9DAE-A3B02CD11A47}" type="datetime1">
              <a:rPr lang="en-US" smtClean="0"/>
              <a:t>2/9/16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05F3CD-9211-3747-9568-F2ECCBCCF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4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7C7B7-01D5-6745-B6A3-CBAC08761F83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601A-C624-3C4D-8668-B8460B3513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36D1C-9306-AC43-B934-35F8CFF9F04F}" type="datetime1">
              <a:rPr lang="en-US" smtClean="0"/>
              <a:t>2/9/16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C44FE-9A61-AC4D-907B-6E4B9E9FF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B33FC28-1060-B54D-9480-84C8ECE6832E}" type="datetime1">
              <a:rPr lang="en-US" smtClean="0"/>
              <a:t>2/9/16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D454C89D-4121-2F44-8AC2-7D93C733F3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  <p:sldLayoutId id="2147484573" r:id="rId12"/>
    <p:sldLayoutId id="21474845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9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Loops: while and do-while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C55E2C-13D1-DE4F-A921-A0D3220BED27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r>
              <a:rPr lang="en-US">
                <a:latin typeface="Courier New" charset="0"/>
              </a:rPr>
              <a:t/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1DE4A2-5F8D-2347-A0D9-9C5F398FB58A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vs. do-while: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0386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Check condition, then execute loop body</a:t>
            </a: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4340" name="Content Placeholder 28"/>
          <p:cNvSpPr>
            <a:spLocks noGrp="1"/>
          </p:cNvSpPr>
          <p:nvPr>
            <p:ph sz="half" idx="2"/>
          </p:nvPr>
        </p:nvSpPr>
        <p:spPr>
          <a:xfrm>
            <a:off x="4343400" y="1108075"/>
            <a:ext cx="4648200" cy="4987925"/>
          </a:xfrm>
        </p:spPr>
        <p:txBody>
          <a:bodyPr/>
          <a:lstStyle/>
          <a:p>
            <a:r>
              <a:rPr lang="en-US">
                <a:latin typeface="Arial" charset="0"/>
              </a:rPr>
              <a:t>do-while: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</a:t>
            </a:r>
          </a:p>
          <a:p>
            <a:pPr lvl="1"/>
            <a:r>
              <a:rPr lang="en-US">
                <a:latin typeface="Arial" charset="0"/>
              </a:rPr>
              <a:t>Execute loop body, then check condition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434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5A617FF-3A7C-E24B-8FD0-049868BC91E3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43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11E8F-317F-F74F-ABA8-A680A6E47EF6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  <p:sp>
        <p:nvSpPr>
          <p:cNvPr id="14344" name="AutoShape 14"/>
          <p:cNvSpPr>
            <a:spLocks noChangeArrowheads="1"/>
          </p:cNvSpPr>
          <p:nvPr/>
        </p:nvSpPr>
        <p:spPr bwMode="auto">
          <a:xfrm>
            <a:off x="1524000" y="2743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45" name="Text Box 17"/>
          <p:cNvSpPr txBox="1">
            <a:spLocks noChangeArrowheads="1"/>
          </p:cNvSpPr>
          <p:nvPr/>
        </p:nvSpPr>
        <p:spPr bwMode="auto">
          <a:xfrm>
            <a:off x="2743200" y="2819400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1524000" y="3505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47" name="TextBox 24"/>
          <p:cNvSpPr txBox="1">
            <a:spLocks noChangeArrowheads="1"/>
          </p:cNvSpPr>
          <p:nvPr/>
        </p:nvSpPr>
        <p:spPr bwMode="auto">
          <a:xfrm>
            <a:off x="1447800" y="3886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2347912" y="3643313"/>
            <a:ext cx="1552575" cy="457200"/>
          </a:xfrm>
          <a:prstGeom prst="bentConnector3">
            <a:avLst>
              <a:gd name="adj1" fmla="val 28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4347" idx="2"/>
            <a:endCxn id="14344" idx="1"/>
          </p:cNvCxnSpPr>
          <p:nvPr/>
        </p:nvCxnSpPr>
        <p:spPr>
          <a:xfrm rot="5400000" flipH="1">
            <a:off x="1320006" y="3328194"/>
            <a:ext cx="1131888" cy="723900"/>
          </a:xfrm>
          <a:prstGeom prst="bentConnector4">
            <a:avLst>
              <a:gd name="adj1" fmla="val -20196"/>
              <a:gd name="adj2" fmla="val 14210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AutoShape 14"/>
          <p:cNvSpPr>
            <a:spLocks noChangeArrowheads="1"/>
          </p:cNvSpPr>
          <p:nvPr/>
        </p:nvSpPr>
        <p:spPr bwMode="auto">
          <a:xfrm>
            <a:off x="5791200" y="3292475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715000" y="428148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410200" y="3276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4353" name="TextBox 24"/>
          <p:cNvSpPr txBox="1">
            <a:spLocks noChangeArrowheads="1"/>
          </p:cNvSpPr>
          <p:nvPr/>
        </p:nvSpPr>
        <p:spPr bwMode="auto">
          <a:xfrm>
            <a:off x="5638800" y="2754313"/>
            <a:ext cx="1600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Loop body</a:t>
            </a:r>
          </a:p>
        </p:txBody>
      </p:sp>
      <p:cxnSp>
        <p:nvCxnSpPr>
          <p:cNvPr id="35" name="Elbow Connector 34"/>
          <p:cNvCxnSpPr>
            <a:stCxn id="14350" idx="1"/>
            <a:endCxn id="14353" idx="1"/>
          </p:cNvCxnSpPr>
          <p:nvPr/>
        </p:nvCxnSpPr>
        <p:spPr>
          <a:xfrm rot="10800000">
            <a:off x="5638800" y="2938463"/>
            <a:ext cx="152400" cy="735012"/>
          </a:xfrm>
          <a:prstGeom prst="bentConnector3">
            <a:avLst>
              <a:gd name="adj1" fmla="val 2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350" idx="2"/>
          </p:cNvCxnSpPr>
          <p:nvPr/>
        </p:nvCxnSpPr>
        <p:spPr>
          <a:xfrm>
            <a:off x="6477000" y="4054475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209800" y="3475038"/>
            <a:ext cx="0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4350" idx="0"/>
          </p:cNvCxnSpPr>
          <p:nvPr/>
        </p:nvCxnSpPr>
        <p:spPr>
          <a:xfrm>
            <a:off x="6477000" y="3124200"/>
            <a:ext cx="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8" name="Content Placeholder 2"/>
          <p:cNvSpPr txBox="1">
            <a:spLocks/>
          </p:cNvSpPr>
          <p:nvPr/>
        </p:nvSpPr>
        <p:spPr bwMode="auto">
          <a:xfrm>
            <a:off x="304800" y="5105400"/>
            <a:ext cx="85344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800"/>
              <a:t>All loops characterized by conditional test, backwards arrows indicating repetition of code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282DA4-DDC2-A049-9127-227176415FE7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09284-E395-0E48-A041-7D6778FB2AB7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600" dirty="0" smtClean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EF25FC-E4D7-9D4A-B818-68649B0A0C38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 smtClean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 smtClean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CBC0F2-47C2-E642-B424-D18D269ACB2A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PE2: Conditionals, 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3 due 2/</a:t>
            </a:r>
            <a:r>
              <a:rPr lang="en-US" dirty="0" smtClean="0"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Wednesday, 2</a:t>
            </a:r>
            <a:r>
              <a:rPr lang="en-US">
                <a:latin typeface="Arial" charset="0"/>
              </a:rPr>
              <a:t>/</a:t>
            </a:r>
            <a:r>
              <a:rPr lang="en-US" smtClean="0">
                <a:latin typeface="Arial" charset="0"/>
              </a:rPr>
              <a:t>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calculators or other electronic devices allowed</a:t>
            </a:r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87C195-5FE2-2D4C-A4B9-C1681F7614A9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1F3F54-BCAA-B040-A65E-A190E5336A91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3 due 2/</a:t>
            </a:r>
            <a:r>
              <a:rPr lang="en-US" dirty="0" smtClean="0">
                <a:latin typeface="Arial" charset="0"/>
              </a:rPr>
              <a:t>17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Exam 1: Wednesday, 2/</a:t>
            </a:r>
            <a:r>
              <a:rPr lang="en-US" dirty="0" smtClean="0">
                <a:latin typeface="Arial" charset="0"/>
              </a:rPr>
              <a:t>19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 smtClean="0">
                <a:latin typeface="Arial" charset="0"/>
              </a:rPr>
              <a:t>No </a:t>
            </a:r>
            <a:r>
              <a:rPr lang="en-US" dirty="0">
                <a:latin typeface="Arial" charset="0"/>
              </a:rPr>
              <a:t>calculators or other electronic devices allowed</a:t>
            </a: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Switch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While &amp; do-while loops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ED0C8A-11B3-2F45-8957-9032DA69636C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CCB415-C342-F24F-AF2B-88DF154454C3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254AA4-2B89-8A42-8C33-70D4A4436FCB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CE413EB-B34E-7249-8D0C-BD415912F470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to print squares of numbers between 0 and 10: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through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...		// Code for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1, 2, ... 8, 9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1E7790-4920-E049-A2EC-58C2E63F4A2B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0228F0-D3B7-B047-90F8-3342BEE5BA7A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Previous program does same thing 11 times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Repetitive code can be captured in a 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loop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Much less code to do same amount of work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Simplest form: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&lt;statement&gt;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i="1" dirty="0" smtClean="0">
                <a:cs typeface="Courier New" pitchFamily="49" charset="0"/>
                <a:sym typeface="Wingdings" pitchFamily="2" charset="2"/>
              </a:rPr>
              <a:t>loop body</a:t>
            </a:r>
          </a:p>
          <a:p>
            <a:pPr lvl="1">
              <a:buFont typeface="Wingdings" pitchFamily="2" charset="2"/>
              <a:buNone/>
              <a:defRPr/>
            </a:pPr>
            <a:endParaRPr lang="en-US" i="1" dirty="0" smtClean="0"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Loop body will repeat as long as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&lt;expression&gt;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is true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Loop body must therefore change expression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  <a:sym typeface="Wingdings" pitchFamily="2" charset="2"/>
              </a:rPr>
              <a:t>&lt;statement&gt;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may be one or more lines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If multiple lines, need { } to denote block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7B0D0E-425B-794A-B69B-996DCC7C594D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46BCA6-AAEE-3340-BA21-F50C4FD948FE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71628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129742-1296-8E41-97CD-6B95173FD003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8DD76F2-FE96-F346-AACF-9F60D7792D8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62000" y="3738563"/>
            <a:ext cx="71628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7 8 9 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while loops - example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7525"/>
          </a:xfrm>
        </p:spPr>
        <p:txBody>
          <a:bodyPr/>
          <a:lstStyle/>
          <a:p>
            <a:r>
              <a:rPr lang="en-US">
                <a:latin typeface="Arial" charset="0"/>
              </a:rPr>
              <a:t>Possible to have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body that never executes!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162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20D7E-4B1B-7A4B-8D23-B4E3962DF742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73A26E-D622-BB4F-8053-61F76815F7B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7162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(no output)</a:t>
            </a: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Repetition with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Garamond" charset="0"/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Rewriting previous program with loop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	// Number to square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		// Square of the number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("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      i^2\n");	// Column headings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// Compute and display the squares of numbers 0 to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0;			// Initialize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while 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&lt;= 10) {	// Loop until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&gt; 10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("%2d%10d\n",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iSquared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+ 1;				// Increment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08E963-4CD6-7D45-82C9-985C95F44962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F7F7BA-F446-D849-93EF-67E2B2CB3EF1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See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 smtClean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 smtClean="0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CE3DCF-2601-9442-9F1A-B6726A6277C2}" type="datetime1">
              <a:rPr lang="en-US" sz="1200" smtClean="0">
                <a:latin typeface="Garamond" charset="0"/>
              </a:rPr>
              <a:t>2/9/16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9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6988</TotalTime>
  <Words>788</Words>
  <Application>Microsoft Macintosh PowerPoint</Application>
  <PresentationFormat>On-screen Show (4:3)</PresentationFormat>
  <Paragraphs>254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EECE.2160 ECE Application Programming</vt:lpstr>
      <vt:lpstr>Lecture outline</vt:lpstr>
      <vt:lpstr>Review: switch statements</vt:lpstr>
      <vt:lpstr>Repetition</vt:lpstr>
      <vt:lpstr>while loops</vt:lpstr>
      <vt:lpstr>while loops - example</vt:lpstr>
      <vt:lpstr>while loops - example</vt:lpstr>
      <vt:lpstr>Repetition with while loop</vt:lpstr>
      <vt:lpstr>Application: loop with flexible limit</vt:lpstr>
      <vt:lpstr>Application: sentinel value</vt:lpstr>
      <vt:lpstr>do-while loops</vt:lpstr>
      <vt:lpstr>While vs. do-while: flowcharts</vt:lpstr>
      <vt:lpstr>comparison while vs do-while</vt:lpstr>
      <vt:lpstr>comparison while vs do-while</vt:lpstr>
      <vt:lpstr>Application: sentinel value</vt:lpstr>
      <vt:lpstr>Application: sentinel value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1548</cp:revision>
  <dcterms:created xsi:type="dcterms:W3CDTF">2006-04-03T05:03:01Z</dcterms:created>
  <dcterms:modified xsi:type="dcterms:W3CDTF">2016-02-10T04:16:02Z</dcterms:modified>
</cp:coreProperties>
</file>