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2" r:id="rId3"/>
    <p:sldId id="523" r:id="rId4"/>
    <p:sldId id="524" r:id="rId5"/>
    <p:sldId id="525" r:id="rId6"/>
    <p:sldId id="519" r:id="rId7"/>
    <p:sldId id="520" r:id="rId8"/>
    <p:sldId id="521" r:id="rId9"/>
    <p:sldId id="522" r:id="rId10"/>
    <p:sldId id="447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94C3-62A3-3D4C-A8AF-D7826173CEB9}" type="datetime1">
              <a:rPr lang="en-US" smtClean="0"/>
              <a:t>10/11/2016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2E9F1-2FAA-A445-B1FE-3323E4A32157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DD77-E465-6F43-8F10-298C87E132D2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12F-A985-A640-A5D9-F9747F4C0E3D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DE1B-70B5-9C4C-9C86-3A9828025FD2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9F67-C7AB-1249-AA40-49F625492DEC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1FD-3D27-8A4A-BFF4-51D68A76276A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9B4EF-080F-F84E-9622-E03F64B0BCEB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BB050-9885-DA49-822B-CF15BD30660C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2726E-7BBF-B44A-8ACF-A56A3A39F0B3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7BFE-4247-A84F-B07D-933DBC342D2E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892B-DEFA-5B45-B2EB-143241332759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2ADA-A6D2-1B42-8164-7BFA8FB09CBA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6C3C5DD-078C-DD49-8C7C-8EADBF6D6407}" type="datetime1">
              <a:rPr lang="en-US" smtClean="0"/>
              <a:t>10/11/2016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P2 regrades due 10/14; P3 regrades due TBD</a:t>
            </a:r>
          </a:p>
          <a:p>
            <a:pPr lvl="2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Please </a:t>
            </a:r>
            <a:r>
              <a:rPr lang="en-US" u="sng" dirty="0">
                <a:latin typeface="Arial" charset="0"/>
              </a:rPr>
              <a:t>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Must e-mail Dr. Geiger with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requests (and for late submissions)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due 10/19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3BC10-280A-6A43-8207-B19B7F1795C7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P2 regrades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10/14; P3 regrades due TBD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Must e-mail Dr. Geiger with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requests (and for late submissions)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10/19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903F54-6297-5B4D-875C-4DC985251D93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28E59E-FB67-D846-A236-1870BE4C31BC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087A-ED98-624A-9051-1342C43A46B5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DE536-49D8-6A42-B681-62F5347AB20C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C9FA4-429A-484B-848D-6D5077926CD7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67F4B-076F-2048-997F-096B5AFF7461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7F45A-3D31-A74D-A73E-2CB198993BFE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1804C-6BED-FB40-84AD-30FAC63498E5}" type="datetime1">
              <a:rPr lang="en-US" sz="1200" smtClean="0">
                <a:latin typeface="Garamond" charset="0"/>
              </a:rPr>
              <a:t>10/11/2016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8343</TotalTime>
  <Words>550</Words>
  <Application>Microsoft Office PowerPoint</Application>
  <PresentationFormat>On-screen Show (4:3)</PresentationFormat>
  <Paragraphs>135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1615</cp:revision>
  <dcterms:created xsi:type="dcterms:W3CDTF">2006-04-03T05:03:01Z</dcterms:created>
  <dcterms:modified xsi:type="dcterms:W3CDTF">2016-10-11T15:57:41Z</dcterms:modified>
</cp:coreProperties>
</file>