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517" r:id="rId3"/>
    <p:sldId id="519" r:id="rId4"/>
    <p:sldId id="521" r:id="rId5"/>
    <p:sldId id="520" r:id="rId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347240"/>
        <c:axId val="2126336776"/>
      </c:barChart>
      <c:catAx>
        <c:axId val="2126347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6336776"/>
        <c:crosses val="autoZero"/>
        <c:auto val="1"/>
        <c:lblAlgn val="ctr"/>
        <c:lblOffset val="100"/>
        <c:noMultiLvlLbl val="0"/>
      </c:catAx>
      <c:valAx>
        <c:axId val="2126336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263472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E738BC-29E6-B440-A79B-CB8280F375C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8EFBF-7555-BC40-8DE5-730732DE253C}" type="datetime1">
              <a:rPr lang="en-US" smtClean="0"/>
              <a:t>10/13/16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E92DB-4BF0-DB4B-ACB5-8DEE37960D97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E0F4D-64B6-BE4D-B0A1-F36BE1053E72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B68A-9E7E-BD40-B04E-A7C5A05F81BF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CC10-0597-6F44-BDA5-597711021F47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CA31E-8F01-CD48-84FE-A5E3B2BF39B6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9DE98-C41A-1847-B04E-86B71B35D5B2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5F18A-3448-004A-860E-7170E59F4469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B04A3-7C1C-894D-9DA0-CF069485C51F}" type="datetime1">
              <a:rPr lang="en-US" smtClean="0"/>
              <a:t>10/13/16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021E-A715-394F-8202-5C5D4FE12CED}" type="datetime1">
              <a:rPr lang="en-US" smtClean="0"/>
              <a:t>10/13/16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FB6E-A26A-3A41-959E-3E9B4CE2644B}" type="datetime1">
              <a:rPr lang="en-US" smtClean="0"/>
              <a:t>10/13/16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90C50-E1FA-FF41-AD46-11752D1F8701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D00C-0CA3-B042-8649-5156144DEE5E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09C432F-27E5-A849-9960-D76900B3B9A5}" type="datetime1">
              <a:rPr lang="en-US" smtClean="0"/>
              <a:t>10/13/16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Please see </a:t>
            </a:r>
            <a:r>
              <a:rPr lang="en-US" dirty="0" smtClean="0">
                <a:latin typeface="Arial" charset="0"/>
              </a:rPr>
              <a:t>one of the TAs </a:t>
            </a:r>
            <a:r>
              <a:rPr lang="en-US" dirty="0" smtClean="0">
                <a:latin typeface="Arial" charset="0"/>
              </a:rPr>
              <a:t>to </a:t>
            </a:r>
            <a:r>
              <a:rPr lang="en-US" dirty="0">
                <a:latin typeface="Arial" charset="0"/>
              </a:rPr>
              <a:t>get your exam</a:t>
            </a:r>
          </a:p>
          <a:p>
            <a:pPr lvl="1"/>
            <a:r>
              <a:rPr lang="en-US" dirty="0">
                <a:latin typeface="Arial" charset="0"/>
              </a:rPr>
              <a:t>Program 5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10/21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</a:t>
            </a:r>
            <a:r>
              <a:rPr lang="en-US" dirty="0" smtClean="0">
                <a:latin typeface="Arial" charset="0"/>
              </a:rPr>
              <a:t>today; </a:t>
            </a:r>
            <a:r>
              <a:rPr lang="en-US" dirty="0">
                <a:latin typeface="Arial" charset="0"/>
              </a:rPr>
              <a:t>P3 due M 10/17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</a:t>
            </a:r>
            <a:r>
              <a:rPr lang="en-US" u="sng" dirty="0" smtClean="0">
                <a:latin typeface="Arial" charset="0"/>
              </a:rPr>
              <a:t>program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If you do not have a grade file for Program 1, 2, or 3, contact Dr. Geiger ASAP</a:t>
            </a:r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stats</a:t>
            </a:r>
          </a:p>
          <a:p>
            <a:pPr lvl="1"/>
            <a:r>
              <a:rPr lang="en-US" dirty="0" smtClean="0">
                <a:latin typeface="Arial" charset="0"/>
              </a:rPr>
              <a:t>FAQ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BF81CB-E22E-674F-A3DA-EBFD20E5543D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8BD08B-AF3F-2446-B53C-7E02B02519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82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87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17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100 (x8)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16.6 </a:t>
            </a:r>
            <a:r>
              <a:rPr lang="en-US" dirty="0" smtClean="0"/>
              <a:t>/ 20 </a:t>
            </a:r>
            <a:r>
              <a:rPr lang="en-US" dirty="0" smtClean="0"/>
              <a:t>(</a:t>
            </a:r>
            <a:r>
              <a:rPr lang="en-US" dirty="0" smtClean="0"/>
              <a:t>83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34.9 </a:t>
            </a:r>
            <a:r>
              <a:rPr lang="en-US" dirty="0" smtClean="0"/>
              <a:t>/ 40 </a:t>
            </a:r>
            <a:r>
              <a:rPr lang="en-US" dirty="0" smtClean="0"/>
              <a:t>(87</a:t>
            </a:r>
            <a:r>
              <a:rPr lang="en-US" dirty="0" smtClean="0"/>
              <a:t>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30.5 </a:t>
            </a:r>
            <a:r>
              <a:rPr lang="en-US" dirty="0" smtClean="0"/>
              <a:t>/ 40 (</a:t>
            </a:r>
            <a:r>
              <a:rPr lang="en-US" dirty="0" smtClean="0"/>
              <a:t>76%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</a:t>
            </a:r>
            <a:r>
              <a:rPr lang="en-US" dirty="0" smtClean="0"/>
              <a:t>6.8</a:t>
            </a:r>
            <a:r>
              <a:rPr lang="en-US" dirty="0" smtClean="0"/>
              <a:t> </a:t>
            </a:r>
            <a:r>
              <a:rPr lang="en-US" dirty="0" smtClean="0"/>
              <a:t>/ 10 </a:t>
            </a:r>
            <a:r>
              <a:rPr lang="en-US" dirty="0" smtClean="0"/>
              <a:t>(</a:t>
            </a:r>
            <a:r>
              <a:rPr lang="en-US" dirty="0" smtClean="0"/>
              <a:t>82</a:t>
            </a:r>
            <a:r>
              <a:rPr lang="en-US" dirty="0" smtClean="0"/>
              <a:t> </a:t>
            </a:r>
            <a:r>
              <a:rPr lang="en-US" dirty="0" smtClean="0"/>
              <a:t>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57226-A88F-9143-9E14-7EFF05663CB4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327400"/>
            <a:ext cx="52705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a grading curve is necessary, it’s applied to the final weighted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Typically not necessary unless overall average &lt; 80%</a:t>
            </a:r>
            <a:endParaRPr lang="en-US" dirty="0" smtClean="0"/>
          </a:p>
          <a:p>
            <a:r>
              <a:rPr lang="en-US" dirty="0" smtClean="0"/>
              <a:t>What percentage of the overall grade is this exam?</a:t>
            </a:r>
          </a:p>
          <a:p>
            <a:pPr lvl="1"/>
            <a:r>
              <a:rPr lang="en-US" dirty="0" smtClean="0"/>
              <a:t>10% (programs 60%, Exams 2-3 15% each)</a:t>
            </a:r>
          </a:p>
          <a:p>
            <a:pPr lvl="1"/>
            <a:r>
              <a:rPr lang="en-US" dirty="0" smtClean="0"/>
              <a:t>Will likely count minimum of Exams 1 &amp; 2 as 10%, maximum as 15%</a:t>
            </a:r>
          </a:p>
          <a:p>
            <a:r>
              <a:rPr lang="en-US" dirty="0" smtClean="0"/>
              <a:t>Why are the extra credit points listed separately?</a:t>
            </a:r>
          </a:p>
          <a:p>
            <a:pPr lvl="1"/>
            <a:r>
              <a:rPr lang="en-US" dirty="0" smtClean="0"/>
              <a:t>Final grading curve based on scores without extra credit</a:t>
            </a:r>
          </a:p>
          <a:p>
            <a:pPr lvl="1"/>
            <a:r>
              <a:rPr lang="en-US" dirty="0" smtClean="0"/>
              <a:t>Extra credit added later to help those who did problems, rather than hurt those who didn’t</a:t>
            </a:r>
          </a:p>
          <a:p>
            <a:pPr lvl="1"/>
            <a:r>
              <a:rPr lang="en-US" dirty="0" smtClean="0"/>
              <a:t>Sum of final score + extra credit used for final grade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EE7C8-B14D-FD45-92AF-926103A3B434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Microprocessors I:  Lecture 14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 </a:t>
            </a:r>
          </a:p>
          <a:p>
            <a:pPr lvl="1"/>
            <a:r>
              <a:rPr lang="en-US" dirty="0" smtClean="0">
                <a:latin typeface="Arial" charset="0"/>
              </a:rPr>
              <a:t>Mor</a:t>
            </a:r>
            <a:r>
              <a:rPr lang="en-US" dirty="0" smtClean="0">
                <a:latin typeface="Arial" charset="0"/>
              </a:rPr>
              <a:t>e on pointers &amp; pointer arguments</a:t>
            </a: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10/21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today; P3 due M 10/17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If you do not have a grade file for Program 1, 2, or 3, contact Dr. Geiger ASAP</a:t>
            </a:r>
            <a:endParaRPr lang="en-US" b="1" u="sng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7741A-425E-4944-8422-AD7FF4EAA2B1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AF9EA9-0250-4842-8907-303600CBCCF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8678</TotalTime>
  <Words>410</Words>
  <Application>Microsoft Macintosh PowerPoint</Application>
  <PresentationFormat>On-screen Show (4:3)</PresentationFormat>
  <Paragraphs>69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Edge</vt:lpstr>
      <vt:lpstr>EECE.2160 ECE Application Programming</vt:lpstr>
      <vt:lpstr>Lecture outline</vt:lpstr>
      <vt:lpstr>Exam stats &amp; grade distribution</vt:lpstr>
      <vt:lpstr>FAQ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1744</cp:revision>
  <dcterms:created xsi:type="dcterms:W3CDTF">2006-04-03T05:03:01Z</dcterms:created>
  <dcterms:modified xsi:type="dcterms:W3CDTF">2016-10-13T18:46:30Z</dcterms:modified>
</cp:coreProperties>
</file>