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2" r:id="rId3"/>
    <p:sldId id="522" r:id="rId4"/>
    <p:sldId id="523" r:id="rId5"/>
    <p:sldId id="517" r:id="rId6"/>
    <p:sldId id="518" r:id="rId7"/>
    <p:sldId id="519" r:id="rId8"/>
    <p:sldId id="520" r:id="rId9"/>
    <p:sldId id="521" r:id="rId10"/>
    <p:sldId id="447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74097-3B57-CC4F-8C25-5543D4484A21}" type="datetime1">
              <a:rPr lang="en-US" smtClean="0"/>
              <a:t>10/13/16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D3889-B414-914D-8A4D-30C967B3276E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8CFB4-B594-BF4A-A221-F33DD5AD82C3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1D341-AD0E-A240-8585-53F91689F1DC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29D7A-391B-5D4E-8E03-76F1E6269CD1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6E309-3518-FF41-882D-068C81B6A099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28142-2E22-1D4B-9A38-C91D435312B2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8CD6E-E3A8-FB46-8275-F18B7D6D7AF0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9FF30-8C44-A048-8906-0B504709F66F}" type="datetime1">
              <a:rPr lang="en-US" smtClean="0"/>
              <a:t>10/13/16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B1375-DEA9-704E-8D6A-374EED577511}" type="datetime1">
              <a:rPr lang="en-US" smtClean="0"/>
              <a:t>10/13/16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64C37-48A6-154E-AB70-7FF6581CA739}" type="datetime1">
              <a:rPr lang="en-US" smtClean="0"/>
              <a:t>10/13/16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433F1-D607-1741-821B-6B6D6862F87B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DF915-B924-B447-B2B1-34E5A5E0D63E}" type="datetime1">
              <a:rPr lang="en-US" smtClean="0"/>
              <a:t>10/13/16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9BBBD35E-A407-C045-AF30-3069B844485D}" type="datetime1">
              <a:rPr lang="en-US" smtClean="0"/>
              <a:t>10/13/16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More on pointer arguments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3/9</a:t>
            </a:r>
          </a:p>
          <a:p>
            <a:pPr lvl="2"/>
            <a:r>
              <a:rPr lang="en-US" dirty="0">
                <a:latin typeface="Arial" charset="0"/>
              </a:rPr>
              <a:t>No late days over break</a:t>
            </a:r>
          </a:p>
          <a:p>
            <a:pPr lvl="1"/>
            <a:r>
              <a:rPr lang="en-US" dirty="0">
                <a:latin typeface="Arial" charset="0"/>
              </a:rPr>
              <a:t>Regrades: P2 due F 3/4; P3 due F 3/11</a:t>
            </a:r>
          </a:p>
          <a:p>
            <a:pPr lvl="2"/>
            <a:r>
              <a:rPr lang="en-US" dirty="0">
                <a:latin typeface="Arial" charset="0"/>
              </a:rPr>
              <a:t>Fix file and upload to Dropbox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9F07B1-D1FF-4A4A-B8CF-A43D8714888E}" type="datetime1">
              <a:rPr lang="en-US" sz="1200" smtClean="0">
                <a:latin typeface="Garamond" charset="0"/>
                <a:cs typeface="Arial" charset="0"/>
              </a:rPr>
              <a:t>10/13/16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</a:t>
            </a:r>
            <a:r>
              <a:rPr lang="en-US" dirty="0" smtClean="0">
                <a:latin typeface="Arial" charset="0"/>
              </a:rPr>
              <a:t>due 10</a:t>
            </a:r>
            <a:r>
              <a:rPr lang="en-US" smtClean="0">
                <a:latin typeface="Arial" charset="0"/>
              </a:rPr>
              <a:t>/21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P3 </a:t>
            </a:r>
            <a:r>
              <a:rPr lang="en-US" dirty="0">
                <a:latin typeface="Arial" charset="0"/>
              </a:rPr>
              <a:t>due M 10/17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More on pointers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D6BE4D-7688-1C4B-869B-1221687A7128}" type="datetime1">
              <a:rPr lang="en-US" sz="1200" smtClean="0">
                <a:latin typeface="Garamond" charset="0"/>
                <a:cs typeface="Arial" charset="0"/>
              </a:rPr>
              <a:t>10/13/16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9AEC29-5BA4-094E-A1A5-8FBCD38FB89B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D2278C-6DB7-D643-B8B2-2B2A51B1604B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9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1D68E7-8239-5F4C-ACF8-87B96F3D4328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A2D087-CD91-7446-8582-CB045C2F1D84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2F5743-C82F-C540-A2AB-A24E23EB5FA2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8C9B9F-3C53-C44C-BA9C-0011BC2C427A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1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C1A6E-77FA-EE4A-9F22-465D5506E2FD}" type="datetime1">
              <a:rPr lang="en-US" sz="1200" smtClean="0">
                <a:latin typeface="Garamond" charset="0"/>
              </a:rPr>
              <a:t>10/13/16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18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8010</TotalTime>
  <Words>631</Words>
  <Application>Microsoft Macintosh PowerPoint</Application>
  <PresentationFormat>On-screen Show (4:3)</PresentationFormat>
  <Paragraphs>132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EECE.2160 ECE Application Programming</vt:lpstr>
      <vt:lpstr>Lecture outline</vt:lpstr>
      <vt:lpstr>Review: pointers</vt:lpstr>
      <vt:lpstr>Review: pointer arguments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1608</cp:revision>
  <dcterms:created xsi:type="dcterms:W3CDTF">2006-04-03T05:03:01Z</dcterms:created>
  <dcterms:modified xsi:type="dcterms:W3CDTF">2016-10-13T23:43:27Z</dcterms:modified>
</cp:coreProperties>
</file>