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509" r:id="rId4"/>
    <p:sldId id="513" r:id="rId5"/>
    <p:sldId id="514" r:id="rId6"/>
    <p:sldId id="515" r:id="rId7"/>
    <p:sldId id="516" r:id="rId8"/>
    <p:sldId id="517" r:id="rId9"/>
    <p:sldId id="507" r:id="rId10"/>
    <p:sldId id="508" r:id="rId11"/>
    <p:sldId id="410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4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F3C7D-1CA9-A149-8497-A8D17F2FA3C6}" type="datetime1">
              <a:rPr lang="en-US" smtClean="0"/>
              <a:t>10/30/16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51A43-135E-AC47-83A0-91455CF239CC}" type="datetime1">
              <a:rPr lang="en-US" smtClean="0"/>
              <a:t>10/30/16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A63AA-E992-5F49-8892-2161EA764DC6}" type="datetime1">
              <a:rPr lang="en-US" smtClean="0"/>
              <a:t>10/30/16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67DB1-B5E5-514B-9181-1E78EBF02015}" type="datetime1">
              <a:rPr lang="en-US" smtClean="0"/>
              <a:t>10/30/16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C5FA3-C548-C240-A1C8-E04D83142CC9}" type="datetime1">
              <a:rPr lang="en-US" smtClean="0"/>
              <a:t>10/30/16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0FFEA-4473-3E4A-8A8E-F3BDE6AF2325}" type="datetime1">
              <a:rPr lang="en-US" smtClean="0"/>
              <a:t>10/30/16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5EBB4-BAC3-5E41-9F9F-E5F3D7197136}" type="datetime1">
              <a:rPr lang="en-US" smtClean="0"/>
              <a:t>10/30/16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0716C-4704-734A-A262-C1E896EF9536}" type="datetime1">
              <a:rPr lang="en-US" smtClean="0"/>
              <a:t>10/30/16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54A73-8BD8-FC46-AB90-36E448097932}" type="datetime1">
              <a:rPr lang="en-US" smtClean="0"/>
              <a:t>10/30/16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00565-5740-5446-98B9-5CFC7EC5E952}" type="datetime1">
              <a:rPr lang="en-US" smtClean="0"/>
              <a:t>10/30/16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F384E-1F59-094D-ABD9-4378AEAA714C}" type="datetime1">
              <a:rPr lang="en-US" smtClean="0"/>
              <a:t>10/30/16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5A04D-9D94-0D4B-AC5A-79729FCE6A80}" type="datetime1">
              <a:rPr lang="en-US" smtClean="0"/>
              <a:t>10/30/16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B4D1F-DC06-B249-9D40-6CB88BB788B6}" type="datetime1">
              <a:rPr lang="en-US" smtClean="0"/>
              <a:t>10/30/16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5527361D-799A-8146-ADB3-501C28FA60EC}" type="datetime1">
              <a:rPr lang="en-US" smtClean="0"/>
              <a:t>10/30/16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23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FD4660-D642-124F-BBB0-A8898ADE8747}" type="datetime1">
              <a:rPr lang="en-US" sz="1200" smtClean="0">
                <a:latin typeface="Garamond" charset="0"/>
                <a:cs typeface="Arial" charset="0"/>
              </a:rPr>
              <a:t>10/30/16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11/7</a:t>
            </a:r>
          </a:p>
          <a:p>
            <a:pPr lvl="1"/>
            <a:r>
              <a:rPr lang="en-US" dirty="0">
                <a:latin typeface="Arial" charset="0"/>
              </a:rPr>
              <a:t>Exam 2 in class 11/4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>
                <a:latin typeface="Arial" charset="0"/>
              </a:rPr>
              <a:t>Covers material starting after Exam 1, through lecture 21 (lectures 12-16, 18-23)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CED821-B087-5848-80E9-4CFE8BBE01BE}" type="datetime1">
              <a:rPr lang="en-US" sz="1200" smtClean="0">
                <a:latin typeface="Garamond" charset="0"/>
              </a:rPr>
              <a:t>10/30/16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6 due </a:t>
            </a:r>
            <a:r>
              <a:rPr lang="en-US" dirty="0" smtClean="0">
                <a:latin typeface="Arial" charset="0"/>
              </a:rPr>
              <a:t>11/7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 in class </a:t>
            </a:r>
            <a:r>
              <a:rPr lang="en-US" dirty="0" smtClean="0">
                <a:latin typeface="Arial" charset="0"/>
              </a:rPr>
              <a:t>11/4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Covers material starting after Exam 1, through </a:t>
            </a:r>
            <a:r>
              <a:rPr lang="en-US" dirty="0" smtClean="0">
                <a:latin typeface="Arial" charset="0"/>
              </a:rPr>
              <a:t>lecture 21 (</a:t>
            </a:r>
            <a:r>
              <a:rPr lang="en-US" dirty="0">
                <a:latin typeface="Arial" charset="0"/>
              </a:rPr>
              <a:t>lectures </a:t>
            </a:r>
            <a:r>
              <a:rPr lang="en-US" dirty="0" smtClean="0">
                <a:latin typeface="Arial" charset="0"/>
              </a:rPr>
              <a:t>12-16, 18-23)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2-D arrays and functions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More on strings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74FF9F-3402-164F-A82F-A5422AA3F640}" type="datetime1">
              <a:rPr lang="en-US" sz="1200" smtClean="0">
                <a:latin typeface="Garamond" charset="0"/>
              </a:rPr>
              <a:t>10/30/16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109EC5-A602-6348-B89A-F844123CC068}" type="datetime1">
              <a:rPr lang="en-US" sz="1200" smtClean="0">
                <a:latin typeface="Garamond" charset="0"/>
              </a:rPr>
              <a:t>10/30/16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9C98B0-6923-364D-8A28-C3980EF2161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2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114149-7234-0347-A79C-A76E04A0A6D4}" type="datetime1">
              <a:rPr lang="en-US" sz="1200" smtClean="0">
                <a:latin typeface="Garamond" charset="0"/>
                <a:cs typeface="Arial" charset="0"/>
              </a:rPr>
              <a:t>10/30/16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8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Strings, output, and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pass string as array or pointer: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take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  <a:r>
              <a:rPr lang="en-US">
                <a:latin typeface="Arial" charset="0"/>
              </a:rPr>
              <a:t> as first argument</a:t>
            </a:r>
          </a:p>
          <a:p>
            <a:pPr lvl="1"/>
            <a:r>
              <a:rPr lang="en-US">
                <a:latin typeface="Arial" charset="0"/>
              </a:rPr>
              <a:t>Given string </a:t>
            </a:r>
            <a:r>
              <a:rPr lang="en-US">
                <a:latin typeface="Courier New" charset="0"/>
                <a:cs typeface="Courier New" charset="0"/>
              </a:rPr>
              <a:t>char hello[]</a:t>
            </a:r>
            <a:r>
              <a:rPr lang="en-US">
                <a:latin typeface="Arial" charset="0"/>
              </a:rPr>
              <a:t> from previous slide:</a:t>
            </a:r>
          </a:p>
          <a:p>
            <a:pPr lvl="2"/>
            <a:r>
              <a:rPr lang="en-US">
                <a:latin typeface="Arial" charset="0"/>
              </a:rPr>
              <a:t>Print directly: </a:t>
            </a:r>
            <a:r>
              <a:rPr lang="en-US">
                <a:latin typeface="Courier New" charset="0"/>
                <a:cs typeface="Courier New" charset="0"/>
              </a:rPr>
              <a:t>printf(hello);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w/formatting using %s: </a:t>
            </a:r>
            <a:r>
              <a:rPr lang="en-US">
                <a:latin typeface="Courier New" charset="0"/>
                <a:cs typeface="Courier New" charset="0"/>
              </a:rPr>
              <a:t>printf(“%s\n”, 						 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individual character:  </a:t>
            </a:r>
            <a:r>
              <a:rPr lang="en-US">
                <a:latin typeface="Courier New" charset="0"/>
                <a:cs typeface="Courier New" charset="0"/>
              </a:rPr>
              <a:t>printf(“%c\n”, 						hello[1]);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B5E56E-E9FC-A243-A9FA-57AC6E6301E3}" type="datetime1">
              <a:rPr lang="en-US" sz="1200" smtClean="0">
                <a:latin typeface="Garamond" charset="0"/>
                <a:cs typeface="Arial" charset="0"/>
              </a:rPr>
              <a:t>10/30/16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4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EB34EA-8E7A-F54C-967B-6A1B16A0ED29}" type="datetime1">
              <a:rPr lang="en-US" sz="1200" smtClean="0">
                <a:latin typeface="Garamond" charset="0"/>
                <a:cs typeface="Arial" charset="0"/>
              </a:rPr>
              <a:t>10/30/16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8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703B72-E5AF-6042-ADE7-A8B50F4F65B9}" type="datetime1">
              <a:rPr lang="en-US" sz="1200" smtClean="0">
                <a:latin typeface="Garamond" charset="0"/>
                <a:cs typeface="Arial" charset="0"/>
              </a:rPr>
              <a:t>10/30/16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7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439D72-0FD3-A645-BE4C-4A558DED64DC}" type="datetime1">
              <a:rPr lang="en-US" sz="1200" smtClean="0">
                <a:latin typeface="Garamond" charset="0"/>
                <a:cs typeface="Arial" charset="0"/>
              </a:rPr>
              <a:t>10/30/16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0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09CF39-62C6-5B40-AADD-7984FC383DDD}" type="datetime1">
              <a:rPr lang="en-US" sz="1200" smtClean="0">
                <a:latin typeface="Garamond" charset="0"/>
                <a:cs typeface="Arial" charset="0"/>
              </a:rPr>
              <a:t>10/30/16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17040</TotalTime>
  <Words>750</Words>
  <Application>Microsoft Macintosh PowerPoint</Application>
  <PresentationFormat>On-screen Show (4:3)</PresentationFormat>
  <Paragraphs>192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EECE.2160 ECE Application Programming</vt:lpstr>
      <vt:lpstr>Lecture outline</vt:lpstr>
      <vt:lpstr>Review: 2D arrays</vt:lpstr>
      <vt:lpstr>Strings in C</vt:lpstr>
      <vt:lpstr>Strings, output, and functions</vt:lpstr>
      <vt:lpstr>String functions</vt:lpstr>
      <vt:lpstr>String functions (cont.)</vt:lpstr>
      <vt:lpstr>String functions (cont.)</vt:lpstr>
      <vt:lpstr>Example: Strings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1677</cp:revision>
  <dcterms:created xsi:type="dcterms:W3CDTF">2006-04-03T05:03:01Z</dcterms:created>
  <dcterms:modified xsi:type="dcterms:W3CDTF">2016-10-31T01:37:15Z</dcterms:modified>
</cp:coreProperties>
</file>