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486" r:id="rId4"/>
    <p:sldId id="487" r:id="rId5"/>
    <p:sldId id="488" r:id="rId6"/>
    <p:sldId id="489" r:id="rId7"/>
    <p:sldId id="490" r:id="rId8"/>
    <p:sldId id="491" r:id="rId9"/>
    <p:sldId id="324" r:id="rId1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8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EB2B8A-2F8D-4AFF-95E7-B2F916B08DAC}" type="datetime1">
              <a:rPr lang="en-US" smtClean="0"/>
              <a:t>11/30/16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00265-FA65-4CA2-B948-9781CB7762E0}" type="datetime1">
              <a:rPr lang="en-US" smtClean="0"/>
              <a:t>11/30/16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2A993-CFB1-4AAC-AED0-6993FFDA40BB}" type="datetime1">
              <a:rPr lang="en-US" smtClean="0"/>
              <a:t>11/30/16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50386-9412-4F6A-A55E-77949BADFC82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239BC-0AC7-4BDD-8F2E-EDEEB42F9D16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30E35-C349-4479-9AF0-8379AB38ED18}" type="datetime1">
              <a:rPr lang="en-US" smtClean="0"/>
              <a:t>11/30/16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DACA9-7E6E-462D-A75E-82ECC42746DB}" type="datetime1">
              <a:rPr lang="en-US" smtClean="0"/>
              <a:t>11/30/16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47C3E5-8FC0-404E-8A92-F590FB5ECFB0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FA9A2-0E52-45D5-9CC9-3569953A3FD1}" type="datetime1">
              <a:rPr lang="en-US" smtClean="0"/>
              <a:t>11/30/16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6B9C72-9362-4280-AE34-ABAE4F37B1BF}" type="datetime1">
              <a:rPr lang="en-US" smtClean="0"/>
              <a:t>11/30/16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1B204-90E6-4120-925B-0A0E1E8612D7}" type="datetime1">
              <a:rPr lang="en-US" smtClean="0"/>
              <a:t>11/30/16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52625-06CE-425B-8972-189FD22B0ABF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E0ED6-03A9-4A02-954E-4D5BE55F2004}" type="datetime1">
              <a:rPr lang="en-US" smtClean="0"/>
              <a:t>11/30/16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1EB8A7F-A314-4536-8F53-ECD9AEE43DC6}" type="datetime1">
              <a:rPr lang="en-US" smtClean="0"/>
              <a:t>11/30/16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31: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structures: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Linked lists: overview and adding new nodes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You </a:t>
            </a:r>
            <a:r>
              <a:rPr lang="en-US" b="1" u="sng" dirty="0" smtClean="0">
                <a:solidFill>
                  <a:srgbClr val="000000"/>
                </a:solidFill>
                <a:latin typeface="Arial" charset="0"/>
              </a:rPr>
              <a:t>must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e-mail me when:</a:t>
            </a:r>
          </a:p>
          <a:p>
            <a:pPr lvl="2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You submit a late assignment</a:t>
            </a:r>
          </a:p>
          <a:p>
            <a:pPr lvl="2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You submit a regrade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Please e-mail me if you are missing any grades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Program 6/7 regrades due ? (later than 12/2)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Program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8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due today</a:t>
            </a:r>
          </a:p>
          <a:p>
            <a:pPr lvl="1">
              <a:defRPr/>
            </a:pPr>
            <a:r>
              <a:rPr lang="en-US" dirty="0" smtClean="0"/>
              <a:t>Program 9 to be posted; due 12/9</a:t>
            </a:r>
          </a:p>
          <a:p>
            <a:pPr lvl="2"/>
            <a:r>
              <a:rPr lang="en-US" dirty="0" smtClean="0"/>
              <a:t>Max late penalty will be -8</a:t>
            </a:r>
          </a:p>
          <a:p>
            <a:pPr lvl="1"/>
            <a:r>
              <a:rPr lang="en-US" dirty="0" smtClean="0"/>
              <a:t>Thursday office hours back on for next 2 weeks</a:t>
            </a: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Dynamically allocated data structures: linked lists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D4B5FC-6DB1-46BF-B244-458612E7130B}" type="datetime1">
              <a:rPr lang="en-US" sz="1200" smtClean="0"/>
              <a:t>11/30/16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charset="0"/>
              </a:rPr>
              <a:t>Review: Dynamic </a:t>
            </a:r>
            <a:r>
              <a:rPr lang="en-US" dirty="0">
                <a:latin typeface="Garamond" charset="0"/>
              </a:rPr>
              <a:t>allocation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use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+mn-cs"/>
              </a:rPr>
              <a:t> to get # bytes in structure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Examples (using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struct</a:t>
            </a:r>
            <a:r>
              <a:rPr lang="en-US" dirty="0" smtClean="0">
                <a:ea typeface="+mn-ea"/>
                <a:cs typeface="+mn-cs"/>
              </a:rPr>
              <a:t>):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n;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("Enter array size: ");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C850C6-D108-49B7-8EA0-776EB309062D}" type="datetime1">
              <a:rPr lang="en-US" sz="1200" smtClean="0">
                <a:latin typeface="Garamond" charset="0"/>
              </a:rPr>
              <a:t>11/30/16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FE480A-AF24-6C4B-B229-20D9932F19CE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9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structures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structure: way of storing and organizing data </a:t>
            </a:r>
          </a:p>
          <a:p>
            <a:pPr lvl="1"/>
            <a:r>
              <a:rPr lang="en-US">
                <a:latin typeface="Arial" charset="0"/>
              </a:rPr>
              <a:t>Arrays are one relatively inefficient example</a:t>
            </a:r>
          </a:p>
          <a:p>
            <a:r>
              <a:rPr lang="en-US">
                <a:latin typeface="Arial" charset="0"/>
              </a:rPr>
              <a:t>Other structures designed to optimize:</a:t>
            </a:r>
          </a:p>
          <a:p>
            <a:pPr lvl="1"/>
            <a:r>
              <a:rPr lang="en-US">
                <a:latin typeface="Arial" charset="0"/>
              </a:rPr>
              <a:t>Organizing / sorting data</a:t>
            </a:r>
          </a:p>
          <a:p>
            <a:pPr lvl="1"/>
            <a:r>
              <a:rPr lang="en-US">
                <a:latin typeface="Arial" charset="0"/>
              </a:rPr>
              <a:t>Adding new data</a:t>
            </a:r>
          </a:p>
          <a:p>
            <a:pPr lvl="1"/>
            <a:r>
              <a:rPr lang="en-US">
                <a:latin typeface="Arial" charset="0"/>
              </a:rPr>
              <a:t>Removing unwanted data</a:t>
            </a:r>
          </a:p>
          <a:p>
            <a:pPr lvl="1"/>
            <a:r>
              <a:rPr lang="en-US">
                <a:latin typeface="Arial" charset="0"/>
              </a:rPr>
              <a:t>Searching for data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EB848F-DCBA-46C6-A0D9-111D57C7787E}" type="datetime1">
              <a:rPr lang="en-US" sz="1200" smtClean="0">
                <a:latin typeface="Garamond" charset="0"/>
              </a:rPr>
              <a:t>11/30/16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0D0FB-DC39-F844-ABEB-0B4D4EBA9D3D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4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Pointer-based data structures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Many structures extensively use pointers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Each element within structure contains data + pointer(s) to one or more other elements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Usually functions for common operations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Add new element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Dynamically allocate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Set pointer(s) in new element to point to other(s)</a:t>
            </a:r>
          </a:p>
          <a:p>
            <a:pPr lvl="2">
              <a:lnSpc>
                <a:spcPct val="80000"/>
              </a:lnSpc>
            </a:pPr>
            <a:r>
              <a:rPr lang="en-US" sz="2000" smtClean="0">
                <a:latin typeface="Arial" charset="0"/>
              </a:rPr>
              <a:t>Modify </a:t>
            </a:r>
            <a:r>
              <a:rPr lang="en-US" sz="2000" dirty="0">
                <a:latin typeface="Arial" charset="0"/>
              </a:rPr>
              <a:t>appropriate pointer(s) in other element(s) to point to new element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Delete </a:t>
            </a:r>
            <a:r>
              <a:rPr lang="en-US" sz="2400" dirty="0">
                <a:latin typeface="Arial" charset="0"/>
              </a:rPr>
              <a:t>element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Modify pointer(s) in other element(s) so they don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altLang="ja-JP" sz="2000" dirty="0">
                <a:latin typeface="Arial" charset="0"/>
              </a:rPr>
              <a:t>t point to element being removed</a:t>
            </a:r>
          </a:p>
          <a:p>
            <a:pPr lvl="2">
              <a:lnSpc>
                <a:spcPct val="80000"/>
              </a:lnSpc>
            </a:pPr>
            <a:r>
              <a:rPr lang="en-US" sz="2000" dirty="0" err="1">
                <a:latin typeface="Arial" charset="0"/>
              </a:rPr>
              <a:t>Deallocate</a:t>
            </a:r>
            <a:r>
              <a:rPr lang="en-US" sz="2000" dirty="0">
                <a:latin typeface="Arial" charset="0"/>
              </a:rPr>
              <a:t> removed element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Find element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Follow pointers to move from one element to next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9D02FA-1AE5-430B-B462-9CF007374196}" type="datetime1">
              <a:rPr lang="en-US" sz="1200" smtClean="0">
                <a:latin typeface="Garamond" charset="0"/>
              </a:rPr>
              <a:t>11/30/16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68BF63-7511-B64D-85B0-BC3415162FF7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30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0ABD5A-8C3A-420D-8299-77017EAD5DF6}" type="datetime1">
              <a:rPr lang="en-US" sz="1200" smtClean="0">
                <a:latin typeface="Garamond" charset="0"/>
              </a:rPr>
              <a:t>11/30/16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31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typedef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800" b="1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 </a:t>
            </a:r>
            <a:r>
              <a:rPr lang="en-US" sz="2800" b="1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 </a:t>
            </a:r>
            <a:r>
              <a:rPr lang="en-US" sz="2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>
                <a:latin typeface="Courier New" charset="0"/>
                <a:cs typeface="Courier New" charset="0"/>
              </a:rPr>
              <a:t>;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>
                <a:latin typeface="Arial" charset="0"/>
              </a:rPr>
              <a:t>name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before (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40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after (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EAB3C9-1ED1-44D0-A750-D419F0D7E344}" type="datetime1">
              <a:rPr lang="en-US" sz="1200" smtClean="0">
                <a:latin typeface="Garamond" charset="0"/>
              </a:rPr>
              <a:t>11/30/16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3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EA96E0-E356-4034-AD16-2351E2C6EFB0}" type="datetime1">
              <a:rPr lang="en-US" sz="1200" smtClean="0">
                <a:latin typeface="Garamond" charset="0"/>
              </a:rPr>
              <a:t>11/30/16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Dynamically allocated data structures (cont.)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You </a:t>
            </a:r>
            <a:r>
              <a:rPr lang="en-US" b="1" u="sng" dirty="0">
                <a:solidFill>
                  <a:srgbClr val="000000"/>
                </a:solidFill>
                <a:latin typeface="Arial" charset="0"/>
              </a:rPr>
              <a:t>must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e-mail me when: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You submit a late assignment</a:t>
            </a:r>
          </a:p>
          <a:p>
            <a:pPr lvl="2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You submit a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regrade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Please e-mail me if you are missing any grades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Program 6/7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regrades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due ? (later than 12/2)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Program 8 due today</a:t>
            </a:r>
          </a:p>
          <a:p>
            <a:pPr lvl="1">
              <a:defRPr/>
            </a:pPr>
            <a:r>
              <a:rPr lang="en-US" dirty="0"/>
              <a:t>Program 9 to be posted; due 12/9</a:t>
            </a:r>
          </a:p>
          <a:p>
            <a:pPr lvl="2"/>
            <a:r>
              <a:rPr lang="en-US" dirty="0"/>
              <a:t>Max late penalty will be -8</a:t>
            </a:r>
          </a:p>
          <a:p>
            <a:pPr lvl="1"/>
            <a:r>
              <a:rPr lang="en-US"/>
              <a:t>Thursday office hours back on for next 2 weeks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097CAF57-6048-4B66-816E-5ECF7289F335}" type="datetime1">
              <a:rPr lang="en-US" sz="1200" smtClean="0"/>
              <a:t>11/30/16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9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8630</TotalTime>
  <Words>581</Words>
  <Application>Microsoft Macintosh PowerPoint</Application>
  <PresentationFormat>On-screen Show (4:3)</PresentationFormat>
  <Paragraphs>129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Edge</vt:lpstr>
      <vt:lpstr>EECE.2160 ECE Application Programming</vt:lpstr>
      <vt:lpstr>Lecture outline</vt:lpstr>
      <vt:lpstr>Review: Dynamic allocation and structures</vt:lpstr>
      <vt:lpstr>Data structures</vt:lpstr>
      <vt:lpstr>Pointer-based data structures</vt:lpstr>
      <vt:lpstr>Linked list</vt:lpstr>
      <vt:lpstr>Linked list definition</vt:lpstr>
      <vt:lpstr>Adding to list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1698</cp:revision>
  <dcterms:created xsi:type="dcterms:W3CDTF">2006-04-03T05:03:01Z</dcterms:created>
  <dcterms:modified xsi:type="dcterms:W3CDTF">2016-12-01T02:16:18Z</dcterms:modified>
</cp:coreProperties>
</file>