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503" r:id="rId11"/>
    <p:sldId id="324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E6807-3482-9641-ACCE-42714A461FC9}" type="datetime1">
              <a:rPr lang="en-US" smtClean="0"/>
              <a:t>12/2/16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93B05-635B-7548-A822-C0ED672E7869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9E2DC-FDE3-FE49-A2BB-159F7FAD794A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16E4D-265A-7C47-B6FE-47032480A507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E51A-A61A-F24E-8719-E876AB8963F2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811C8-93D1-9F4C-8F77-2776737445D5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24D2F-9E72-F44C-A5A8-F26BAF3D79C3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50F53-32BC-F94C-A9B6-BAD2978C70FE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03930-3406-A14C-9755-B26A66521155}" type="datetime1">
              <a:rPr lang="en-US" smtClean="0"/>
              <a:t>12/2/16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FB0BF-38B5-2A4F-BBF2-CF3B780E4DE6}" type="datetime1">
              <a:rPr lang="en-US" smtClean="0"/>
              <a:t>12/2/16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BD6A-712F-4B49-B10E-7AF042809795}" type="datetime1">
              <a:rPr lang="en-US" smtClean="0"/>
              <a:t>12/2/16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FEE85-084A-1F48-BB28-E75B48B9AFB7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50506-735B-264B-B6D3-5DA58102153E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08CFE16-BCBE-6A45-B820-5A5C24D0F216}" type="datetime1">
              <a:rPr lang="en-US" smtClean="0"/>
              <a:t>12/2/16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</a:t>
            </a:r>
            <a:r>
              <a:rPr lang="en-US" dirty="0" smtClean="0">
                <a:latin typeface="Arial" charset="0"/>
              </a:rPr>
              <a:t>searching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3D574A-D372-214E-9065-10F64795A406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Linked lists: deleting</a:t>
            </a:r>
            <a:r>
              <a:rPr lang="en-US" sz="2800" smtClean="0">
                <a:latin typeface="Arial" charset="0"/>
              </a:rPr>
              <a:t>, ordering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Program 6/7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due 12/7</a:t>
            </a:r>
          </a:p>
          <a:p>
            <a:pPr lvl="1">
              <a:defRPr/>
            </a:pPr>
            <a:r>
              <a:rPr lang="en-US" dirty="0"/>
              <a:t>Program 9 due 12/9</a:t>
            </a:r>
          </a:p>
          <a:p>
            <a:pPr lvl="2"/>
            <a:r>
              <a:rPr lang="en-US" dirty="0"/>
              <a:t>Max late penalty will be -8</a:t>
            </a:r>
          </a:p>
          <a:p>
            <a:pPr lvl="1"/>
            <a:r>
              <a:rPr lang="en-US" dirty="0"/>
              <a:t>Thursday office hours back on </a:t>
            </a:r>
            <a:r>
              <a:rPr lang="en-US" dirty="0" smtClean="0"/>
              <a:t>until end of classes</a:t>
            </a:r>
            <a:endParaRPr lang="en-US" dirty="0"/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CDEB9B04-39AF-F546-94E1-5AC47F3AA488}" type="datetime1">
              <a:rPr lang="en-US" sz="1200" smtClean="0"/>
              <a:t>12/2/16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11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 smtClean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regrade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 6/7 regrades due 12/7</a:t>
            </a:r>
          </a:p>
          <a:p>
            <a:pPr lvl="1">
              <a:defRPr/>
            </a:pPr>
            <a:r>
              <a:rPr lang="en-US" dirty="0" smtClean="0"/>
              <a:t>Program 9 due 12/9</a:t>
            </a:r>
          </a:p>
          <a:p>
            <a:pPr lvl="2"/>
            <a:r>
              <a:rPr lang="en-US" dirty="0" smtClean="0"/>
              <a:t>Max late penalty will be -8</a:t>
            </a:r>
          </a:p>
          <a:p>
            <a:pPr lvl="1"/>
            <a:r>
              <a:rPr lang="en-US" dirty="0" smtClean="0"/>
              <a:t>Thursday office hours back on until end of classes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242376-6446-4C4F-9F2A-DDA3BB5E2C48}" type="datetime1">
              <a:rPr lang="en-US" sz="1200" smtClean="0"/>
              <a:t>12/2/16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1FA707-A08B-F841-B0EB-9AB086A5507D}" type="datetime1">
              <a:rPr lang="en-US" sz="1200" smtClean="0">
                <a:latin typeface="Garamond" charset="0"/>
              </a:rPr>
              <a:t>12/2/16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 err="1">
                <a:latin typeface="Courier New" charset="0"/>
                <a:cs typeface="Courier New" charset="0"/>
              </a:rPr>
              <a:t>typedef</a:t>
            </a:r>
            <a:r>
              <a:rPr lang="en-US" sz="2800" b="1" dirty="0">
                <a:latin typeface="Courier New" charset="0"/>
                <a:cs typeface="Courier New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800" b="1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latin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cs typeface="Courier New" charset="0"/>
              </a:rPr>
              <a:t>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 </a:t>
            </a:r>
            <a:r>
              <a:rPr lang="en-US" sz="2800" b="1" dirty="0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} </a:t>
            </a:r>
            <a:r>
              <a:rPr lang="en-US" sz="28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 dirty="0">
                <a:latin typeface="Courier New" charset="0"/>
                <a:cs typeface="Courier New" charset="0"/>
              </a:rPr>
              <a:t>;</a:t>
            </a: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 dirty="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Type </a:t>
            </a:r>
            <a:r>
              <a:rPr lang="en-US" sz="2400" dirty="0" smtClean="0">
                <a:latin typeface="Arial" charset="0"/>
              </a:rPr>
              <a:t>“</a:t>
            </a:r>
            <a:r>
              <a:rPr lang="en-US" altLang="ja-JP" sz="2400" dirty="0" smtClean="0">
                <a:latin typeface="Arial" charset="0"/>
              </a:rPr>
              <a:t>name” </a:t>
            </a:r>
            <a:r>
              <a:rPr lang="en-US" altLang="ja-JP" sz="2400" dirty="0">
                <a:latin typeface="Arial" charset="0"/>
              </a:rPr>
              <a:t>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before 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400" dirty="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after (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 dirty="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CD4139-F104-EA42-91C0-C8764FFD657A}" type="datetime1">
              <a:rPr lang="en-US" sz="1200" smtClean="0">
                <a:latin typeface="Garamond" charset="0"/>
              </a:rPr>
              <a:t>12/2/16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350FB9-2A24-5444-9E3B-23704ABECF1A}" type="datetime1">
              <a:rPr lang="en-US" sz="1200" smtClean="0">
                <a:latin typeface="Garamond" charset="0"/>
              </a:rPr>
              <a:t>12/2/16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082FCE-B66C-A648-BA07-A434A592F646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53041-DBC2-6741-B141-D5591CEFE4C1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1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9C4200-98E1-F440-8BE2-3A6C90BC3A2B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4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02B505-8B85-844F-8F67-56D5601E4AA3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8665</TotalTime>
  <Words>731</Words>
  <Application>Microsoft Macintosh PowerPoint</Application>
  <PresentationFormat>On-screen Show (4:3)</PresentationFormat>
  <Paragraphs>166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Examples</vt:lpstr>
      <vt:lpstr>Finding item in list</vt:lpstr>
      <vt:lpstr>Solution</vt:lpstr>
      <vt:lpstr>Deleting item from list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1718</cp:revision>
  <dcterms:created xsi:type="dcterms:W3CDTF">2006-04-03T05:03:01Z</dcterms:created>
  <dcterms:modified xsi:type="dcterms:W3CDTF">2016-12-02T20:06:04Z</dcterms:modified>
</cp:coreProperties>
</file>