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462" r:id="rId4"/>
    <p:sldId id="423" r:id="rId5"/>
    <p:sldId id="463" r:id="rId6"/>
    <p:sldId id="464" r:id="rId7"/>
    <p:sldId id="465" r:id="rId8"/>
    <p:sldId id="466" r:id="rId9"/>
    <p:sldId id="467" r:id="rId10"/>
    <p:sldId id="468" r:id="rId11"/>
    <p:sldId id="460" r:id="rId12"/>
    <p:sldId id="461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24" r:id="rId25"/>
    <p:sldId id="425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23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9/7/16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9/7/16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9/7/16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9/7/16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9/7/16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9/7/16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9/7/16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Respond to poll re: TA office hours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Monday, 9/12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Just tell me what e-mail address is associated w/</a:t>
            </a:r>
            <a:r>
              <a:rPr lang="en-US" sz="1800" dirty="0" err="1">
                <a:latin typeface="Arial" charset="0"/>
              </a:rPr>
              <a:t>Dropbox</a:t>
            </a:r>
            <a:r>
              <a:rPr lang="en-US" sz="1800" dirty="0">
                <a:latin typeface="Arial" charset="0"/>
              </a:rPr>
              <a:t> account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dirty="0" smtClean="0"/>
              <a:t>s lecture</a:t>
            </a:r>
          </a:p>
          <a:p>
            <a:pPr lvl="1"/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Respond to poll re: TA office hours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Monday, 9/12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Just tell me what e-mail address is associated w/</a:t>
            </a:r>
            <a:r>
              <a:rPr lang="en-US" sz="1800" dirty="0" err="1">
                <a:latin typeface="Arial" charset="0"/>
              </a:rPr>
              <a:t>Dropbox</a:t>
            </a:r>
            <a:r>
              <a:rPr lang="en-US" sz="1800" dirty="0">
                <a:latin typeface="Arial" charset="0"/>
              </a:rPr>
              <a:t> account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>
                <a:latin typeface="Arial" charset="0"/>
              </a:rPr>
              <a:t>30 points: complete simple C program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#define</a:t>
            </a:r>
            <a:r>
              <a:rPr lang="en-US" sz="2400" dirty="0">
                <a:latin typeface="Arial" charset="0"/>
              </a:rPr>
              <a:t>: generally used to define macros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We’ll use rarely </a:t>
            </a:r>
            <a:r>
              <a:rPr lang="en-US" sz="2000" dirty="0">
                <a:latin typeface="Arial" charset="0"/>
              </a:rPr>
              <a:t>to define constants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Main 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9/7/16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9/7/16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6339</TotalTime>
  <Words>1190</Words>
  <Application>Microsoft Macintosh PowerPoint</Application>
  <PresentationFormat>On-screen Show (4:3)</PresentationFormat>
  <Paragraphs>400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Basic C program structure</vt:lpstr>
      <vt:lpstr>Review (cont.)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1511</cp:revision>
  <dcterms:created xsi:type="dcterms:W3CDTF">2006-04-03T05:03:01Z</dcterms:created>
  <dcterms:modified xsi:type="dcterms:W3CDTF">2016-09-07T18:10:36Z</dcterms:modified>
</cp:coreProperties>
</file>