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32FC5-8BC0-8742-BDEA-63A00EC927E8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5BB1D-E852-5C4A-B732-E1528725C373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30C99-5D01-8E44-86A7-B2227B6D5EF7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4BD57-DE9F-5244-BA6A-C31B5CDABADE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EAEFB-6AC1-BE42-B3D4-5B63F03B01C5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B924A-FC1B-1D4E-9617-7CF4E2E99257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E556A-2B43-B049-B478-25C23F66AD0E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CDD9F-B4C2-A54E-98A7-3EA1696C254D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A56B9-8496-AB45-85FF-618120A6BC49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8F5A0-29C9-B94C-8CBF-8C03D886077A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057FC-28F6-C64A-94D6-C0B547F29E40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CE1ED-D8E8-224A-B53F-23A82927AD03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20130-D75F-9348-8ACD-1ADA79F93381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1F0E3F5-FBE5-C342-A274-767C3B56B762}" type="datetime1">
              <a:rPr lang="en-US"/>
              <a:pPr/>
              <a:t>9/14/16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DC4869-5364-2B4F-9F6F-CD8FCD2819AC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520AAB-2424-4D47-82E5-4C4D277201F3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5783F3-4B33-8547-AEC0-4A0F0E0C1EF7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80A176-1A44-E642-8A0A-ED99D30B86F2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BBD831-81B9-694D-8B91-EE18CA912C1E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pPr lvl="1"/>
            <a:r>
              <a:rPr lang="en-US" dirty="0" smtClean="0">
                <a:latin typeface="Arial" charset="0"/>
              </a:rPr>
              <a:t>Switch </a:t>
            </a:r>
            <a:r>
              <a:rPr lang="en-US" dirty="0">
                <a:latin typeface="Arial" charset="0"/>
              </a:rPr>
              <a:t>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due today</a:t>
            </a:r>
          </a:p>
          <a:p>
            <a:pPr lvl="1"/>
            <a:r>
              <a:rPr lang="en-US" dirty="0"/>
              <a:t>Program 3 due 9/26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Looking ahead: Exam 1: Friday, 9/30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/>
              <a:t>No calculators or other electronic devices allowed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64922E-D0DB-D94F-ABCA-CE22ED5858EC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/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due </a:t>
            </a:r>
            <a:r>
              <a:rPr lang="en-US" dirty="0" smtClean="0"/>
              <a:t>today</a:t>
            </a:r>
            <a:endParaRPr lang="en-US" dirty="0" smtClean="0"/>
          </a:p>
          <a:p>
            <a:pPr lvl="1"/>
            <a:r>
              <a:rPr lang="en-US" dirty="0" smtClean="0"/>
              <a:t>Program 3 </a:t>
            </a:r>
            <a:r>
              <a:rPr lang="en-US" dirty="0" smtClean="0"/>
              <a:t>due 9/26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Looking </a:t>
            </a:r>
            <a:r>
              <a:rPr lang="en-US" dirty="0" smtClean="0"/>
              <a:t>ahead: Exam 1</a:t>
            </a:r>
            <a:r>
              <a:rPr lang="en-US" dirty="0" smtClean="0"/>
              <a:t>: Friday, 9/30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calculators or other electronic devices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E34281F-3328-3145-A61C-2F0909FF70B0}" type="datetime1">
              <a:rPr lang="en-US" smtClean="0"/>
              <a:pPr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Recall that flowcharts can include decisions</a:t>
            </a:r>
          </a:p>
          <a:p>
            <a:pPr lvl="1"/>
            <a:r>
              <a:rPr lang="en-US">
                <a:latin typeface="Arial" charset="0"/>
              </a:rPr>
              <a:t>Conditionally execute some path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B996BB-DF6B-5140-9CC2-88D801077EBF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5B321-8647-1846-A3A3-2E00DCCD9899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CDD02D-CCD5-0948-956A-C626FD383B31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C90943-0A3A-8145-99A5-2CBB3BE03DAE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B89CEB-8023-CE4F-B6D3-DCE1E2D40375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5F873-9C18-8041-98BD-18760D2F4E8D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8AE51A-21E9-D043-8212-57DB323066BF}" type="datetime1">
              <a:rPr lang="en-US">
                <a:latin typeface="Garamond" charset="0"/>
              </a:rPr>
              <a:pPr eaLnBrk="1" hangingPunct="1"/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7303</TotalTime>
  <Words>679</Words>
  <Application>Microsoft Macintosh PowerPoint</Application>
  <PresentationFormat>On-screen Show (4:3)</PresentationFormat>
  <Paragraphs>209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1553</cp:revision>
  <dcterms:created xsi:type="dcterms:W3CDTF">2006-04-03T05:03:01Z</dcterms:created>
  <dcterms:modified xsi:type="dcterms:W3CDTF">2016-09-14T18:04:01Z</dcterms:modified>
</cp:coreProperties>
</file>