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2" r:id="rId3"/>
    <p:sldId id="52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447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70B58-C8C1-8C4F-8E2A-E2C0A5BE8827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A409-4397-FE42-B14A-D10D23713121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C4EFE-BEE9-E34D-8E69-3EB9734E61E9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3AC27-A497-A44A-89A1-B0F8EBEE47C2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3EF2-D514-8F4C-841E-2D8DC6BA21DA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8EA7-8C56-4B42-8A0D-039289745663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351FC-2FDD-6C42-B989-EA3C8ED6CD28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19D3-B89C-6847-A592-DE2B0F6966BA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28F3-5E2F-A546-B688-1416183D9CF5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B2888-7BC9-F540-A14D-B72D1C04FC85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42C-B8D7-C043-B3F7-DAD91995C815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C12A0-2F26-6246-87D0-8E8DF43D1084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3DE5-0280-AE4D-BCF0-439A28665313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C9B151F-D2DF-B445-8CBC-1783D62CADBD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57EA9-16D7-6A43-90C6-550B772E68A3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0FEBC-D9D5-D442-8EA5-4BA2A869980A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3852C-F323-4741-BDBB-BFFC4957BD95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While and 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due today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9/28</a:t>
            </a:r>
          </a:p>
          <a:p>
            <a:pPr lvl="2"/>
            <a:r>
              <a:rPr lang="en-US" dirty="0">
                <a:latin typeface="Arial" charset="0"/>
              </a:rPr>
              <a:t>Late penalties capped at -1 from 9/29 through 10/3</a:t>
            </a:r>
          </a:p>
          <a:p>
            <a:pPr lvl="1"/>
            <a:r>
              <a:rPr lang="en-US" dirty="0">
                <a:latin typeface="Arial" charset="0"/>
              </a:rPr>
              <a:t>Exam 1: Friday, 9/30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6C553B-A4AF-4344-ACB3-4935D9BCADA8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2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9/28</a:t>
            </a:r>
          </a:p>
          <a:p>
            <a:pPr lvl="2"/>
            <a:r>
              <a:rPr lang="en-US" dirty="0" smtClean="0">
                <a:latin typeface="Arial" charset="0"/>
              </a:rPr>
              <a:t>Late penalties capped at -1 from 9/29 through 10/3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Friday, 9/30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DC4F4-99FA-6A4C-8D78-D88F4523BBC2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180F5-A2AE-CE4F-90D2-D71142D4F021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F9211B-969C-F84B-B10C-2DBC6A9E3888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8B20F1-4CEE-DC41-90FC-D643125F61DC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CE99A3-2219-FB43-961B-FD1565A0BFBA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8557B-67EE-0B44-B500-C84700325CB6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FB0CCF-AD8C-5A4F-B87F-CD347CCC4CC2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C1E919-F575-1E45-B3A1-D8E5C71E09AC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7305</TotalTime>
  <Words>694</Words>
  <Application>Microsoft Macintosh PowerPoint</Application>
  <PresentationFormat>On-screen Show (4:3)</PresentationFormat>
  <Paragraphs>155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1562</cp:revision>
  <dcterms:created xsi:type="dcterms:W3CDTF">2006-04-03T05:03:01Z</dcterms:created>
  <dcterms:modified xsi:type="dcterms:W3CDTF">2016-09-22T00:12:34Z</dcterms:modified>
</cp:coreProperties>
</file>