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755A3D-EF6E-D848-A00B-44F2717C1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8D5B2F-1282-494E-ACC9-E3BE5CE0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21740B-2388-9843-B44B-0F0D5BB384B4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6AF7F-60C8-D349-873A-D68EF79EB869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8A1D1E-F180-8241-9CAD-C3F511FDE28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23ADDA-AE31-B04C-9EA8-C7C0635A62CC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886C3C-FF6B-F44F-889B-B0C744B7C95C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821C-B3E3-F645-93BB-BA974FB63B03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8BA8-5DD6-E547-8D21-3DE0EA89E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F533-8DB7-D048-B85F-B482F2D9DD87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B249E-D9CE-F64A-9458-80C6E18D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0F41-89E5-D342-8B7C-C996FAD1753E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F3B3C-CD4F-B742-B043-FC4CDBF60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80148-D370-1B44-851C-3326D44830F0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729E-80DA-6C4E-8465-FBDEBBF0E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F29B-11E9-BC45-888A-8F38D0CB4714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CFCC7-3BD9-C248-AD76-AAEDDEDD5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0CCE97-568B-0748-8BD7-7F1A5EB996CE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2238B-A08B-644E-9E32-FD0E1D85DB65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239C5-E53C-3D4F-8135-B2D3D0F77C14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F3D25-31EC-D745-A9CB-F9ACC661C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BA18E-6CCA-614F-883C-BBBB7F6A55BD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07141-48BB-9B45-A71A-DF7384BDC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0E43D-2FBF-B64A-8387-50AFAFD53BA4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F8F9-F887-3F4B-BA62-2DF38D5C0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BE9E-9041-3C4F-9E6E-2F7DCFE679B4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308D0-F108-314D-A33F-832AA17B0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6F33A-40CF-6C4E-B7F4-8A3460191771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B21E2-80BB-7A40-815B-5B1D86F61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87CA-F69B-A64B-8FD7-49F8E60B73AD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8AD5-E7A0-4C44-A02E-425F42FF7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93E3-0247-D047-8661-D18812C70249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39E9-1F4C-B549-A3E3-BF4B63483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E76B1-CD3E-964C-A000-9A746917D87A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80BAC-2803-9D49-BC3F-8652E4B5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020C692-BB28-2A46-BC92-11971FBFB0DC}" type="datetime1">
              <a:rPr lang="en-US"/>
              <a:pPr/>
              <a:t>1/20/16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EDBA0B-E24A-1B45-A2DF-2E48816609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1" r:id="rId14"/>
    <p:sldLayoutId id="2147484492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storage and addressing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478DE-3258-DE4D-A16F-76B03839302E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3B73EE-0AFD-CA44-9C54-0F1E04114F08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C87C-883F-E04C-B225-6408265892CA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05F5-6D71-7A43-A21D-B24C977EA3D4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FCBEA6-11AE-4347-B1B1-B6CA13CB6906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7793037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BCD Numbers  </a:t>
            </a:r>
          </a:p>
        </p:txBody>
      </p:sp>
      <p:pic>
        <p:nvPicPr>
          <p:cNvPr id="20483" name="Picture 6" descr="~AUT002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87425"/>
            <a:ext cx="2220913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3B3FEA-7B44-3348-8D13-E83A0A8D5A0A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C697A-127B-AA4D-BC67-00938E38927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819400" y="1279525"/>
            <a:ext cx="5943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Direct coding of numbers as binary coded decimal (BCD) numbers supported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Unpacked BCD [Fig.2.10(b)]</a:t>
            </a:r>
            <a:endParaRPr kumimoji="1" lang="en-US" sz="2000" b="1"/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 b="1"/>
              <a:t>  </a:t>
            </a:r>
            <a:r>
              <a:rPr kumimoji="1" lang="en-US" sz="2000"/>
              <a:t>Lower four bits contain a digit of a BCD number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Upper four bits filled with zeros (zero filled)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Packed BCD [Fig. 2.10(c)]  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Lower significant BCD digit held in lower 4 bits of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More significant BCD digit held in upper 4 bits of byte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Packed BCD byte at address 01000H is 10010001</a:t>
            </a:r>
            <a:r>
              <a:rPr kumimoji="1" lang="en-US" sz="2000" baseline="-25000"/>
              <a:t>2</a:t>
            </a:r>
            <a:r>
              <a:rPr kumimoji="1" lang="en-US" sz="2000"/>
              <a:t>, what is the decimal number?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Organizing as BCD digits gives,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1001</a:t>
            </a:r>
            <a:r>
              <a:rPr kumimoji="1" lang="en-US" sz="2000" baseline="-25000"/>
              <a:t>BCD</a:t>
            </a:r>
            <a:r>
              <a:rPr kumimoji="1" lang="en-US" sz="2000"/>
              <a:t> 0001</a:t>
            </a:r>
            <a:r>
              <a:rPr kumimoji="1" lang="en-US" sz="2000" baseline="-25000"/>
              <a:t>BCD</a:t>
            </a:r>
            <a:r>
              <a:rPr kumimoji="1" lang="en-US" sz="2000"/>
              <a:t> = 91</a:t>
            </a:r>
            <a:r>
              <a:rPr kumimoji="1" lang="en-US" sz="2000" baseline="-25000"/>
              <a:t>10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ASCII Data  </a:t>
            </a:r>
          </a:p>
        </p:txBody>
      </p:sp>
      <p:pic>
        <p:nvPicPr>
          <p:cNvPr id="21507" name="Picture 6" descr="~AUT0019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3856038" cy="49561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F7852-99F9-6E4E-B4DE-432D17B0C418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F7A722-C5AC-4A45-981C-9A4177F0F7C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886200" y="974725"/>
            <a:ext cx="487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American Code for Information Interchange (ASCII) code   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ASCII information storage in memory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Coded one character per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>
                <a:solidFill>
                  <a:srgbClr val="FF3300"/>
                </a:solidFill>
              </a:rPr>
              <a:t>  </a:t>
            </a:r>
            <a:r>
              <a:rPr kumimoji="1" lang="en-US" sz="2000"/>
              <a:t>7 LS-bits = b</a:t>
            </a:r>
            <a:r>
              <a:rPr kumimoji="1" lang="en-US" sz="2000" baseline="-25000"/>
              <a:t>7</a:t>
            </a:r>
            <a:r>
              <a:rPr kumimoji="1" lang="en-US" sz="2000"/>
              <a:t>b</a:t>
            </a:r>
            <a:r>
              <a:rPr kumimoji="1" lang="en-US" sz="2000" baseline="-25000"/>
              <a:t>6</a:t>
            </a:r>
            <a:r>
              <a:rPr kumimoji="1" lang="en-US" sz="2000"/>
              <a:t>b</a:t>
            </a:r>
            <a:r>
              <a:rPr kumimoji="1" lang="en-US" sz="2000" baseline="-25000"/>
              <a:t>5</a:t>
            </a:r>
            <a:r>
              <a:rPr kumimoji="1" lang="en-US" sz="2000"/>
              <a:t>b</a:t>
            </a:r>
            <a:r>
              <a:rPr kumimoji="1" lang="en-US" sz="2000" baseline="-25000"/>
              <a:t>4</a:t>
            </a:r>
            <a:r>
              <a:rPr kumimoji="1" lang="en-US" sz="2000"/>
              <a:t>b</a:t>
            </a:r>
            <a:r>
              <a:rPr kumimoji="1" lang="en-US" sz="2000" baseline="-25000"/>
              <a:t>3</a:t>
            </a:r>
            <a:r>
              <a:rPr kumimoji="1" lang="en-US" sz="2000"/>
              <a:t>b</a:t>
            </a:r>
            <a:r>
              <a:rPr kumimoji="1" lang="en-US" sz="2000" baseline="-25000"/>
              <a:t>2</a:t>
            </a:r>
            <a:r>
              <a:rPr kumimoji="1" lang="en-US" sz="2000"/>
              <a:t>b</a:t>
            </a:r>
            <a:r>
              <a:rPr kumimoji="1" lang="en-US" sz="2000" baseline="-25000"/>
              <a:t>1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MS-bit filled with 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Addresses 01100H-01104H contain ASCII coded data 01000001, 01010011, 01000011, 01001001, and 01001001, respectively. What does the data stand for?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0 100 0001</a:t>
            </a:r>
            <a:r>
              <a:rPr kumimoji="1" lang="en-US" sz="2000" baseline="-25000"/>
              <a:t>ASCII </a:t>
            </a:r>
            <a:r>
              <a:rPr kumimoji="1" lang="en-US" sz="2000"/>
              <a:t>= A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0 101 0011</a:t>
            </a:r>
            <a:r>
              <a:rPr kumimoji="1" lang="en-US" sz="2000" baseline="-25000"/>
              <a:t>ASCI</a:t>
            </a:r>
            <a:r>
              <a:rPr kumimoji="1" lang="en-US" sz="2000"/>
              <a:t>  = S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0 100 0011</a:t>
            </a:r>
            <a:r>
              <a:rPr kumimoji="1" lang="en-US" sz="2000" baseline="-25000"/>
              <a:t>ASCII  </a:t>
            </a:r>
            <a:r>
              <a:rPr kumimoji="1" lang="en-US" sz="2000"/>
              <a:t>= C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950A58-C9C8-F548-8A0F-539B783F92F3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 storage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</a:p>
          <a:p>
            <a:pPr lvl="1"/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introduction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938CA9-EE4D-004C-9EAB-9214E39AA4C7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B7EA9-245E-F840-AF51-69B05D1259DF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Instruction set </a:t>
            </a:r>
            <a:r>
              <a:rPr lang="en-US" dirty="0">
                <a:latin typeface="Arial" charset="0"/>
              </a:rPr>
              <a:t>architecture</a:t>
            </a:r>
          </a:p>
          <a:p>
            <a:pPr lvl="1"/>
            <a:r>
              <a:rPr lang="en-US" dirty="0">
                <a:latin typeface="Arial" charset="0"/>
              </a:rPr>
              <a:t>Data types</a:t>
            </a:r>
          </a:p>
          <a:p>
            <a:pPr lvl="1"/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Addressing modes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9636ED-ADEF-AE48-B2B0-C93C16A87CB7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81BE4A-22AB-A44E-A044-F2F95B8F32B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A2B94-33D5-AE41-9F67-E786E2B146F6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D929DA-AC2A-B94C-80A7-BAD245A00FD2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E53250-E05D-2249-8603-8A5E0062142B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93D791-1AF4-1948-B6C5-44E169F38921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5F2-9563-B44A-888C-6049B2EFE598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EE6B3C-98CA-0E40-B084-7686C6A256F2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DCAA5D-FA23-324D-9870-0A5A536E0398}" type="datetime1">
              <a:rPr lang="en-US">
                <a:latin typeface="Garamond" charset="0"/>
              </a:rPr>
              <a:pPr eaLnBrk="1" hangingPunct="1"/>
              <a:t>1/20/16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7673</TotalTime>
  <Words>990</Words>
  <Application>Microsoft Macintosh PowerPoint</Application>
  <PresentationFormat>On-screen Show (4:3)</PresentationFormat>
  <Paragraphs>230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EECE.3170 Microprocessor Systems Design I</vt:lpstr>
      <vt:lpstr>Lecture outline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BCD Numbers  </vt:lpstr>
      <vt:lpstr>ASCII Data  </vt:lpstr>
      <vt:lpstr>Real Numbers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1600</cp:revision>
  <dcterms:created xsi:type="dcterms:W3CDTF">2006-04-03T05:03:01Z</dcterms:created>
  <dcterms:modified xsi:type="dcterms:W3CDTF">2016-01-21T03:17:14Z</dcterms:modified>
</cp:coreProperties>
</file>