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77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58" r:id="rId17"/>
    <p:sldId id="459" r:id="rId18"/>
    <p:sldId id="460" r:id="rId19"/>
    <p:sldId id="461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379" r:id="rId3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2" d="100"/>
          <a:sy n="62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5" Type="http://schemas.openxmlformats.org/officeDocument/2006/relationships/slide" Target="slides/slide27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27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5/18/2016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26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A1E485-2130-4DD1-B87C-F7C797A20754}" type="datetime1">
              <a:rPr lang="en-US" smtClean="0"/>
              <a:t>5/18/2016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655AF-7A0C-4A46-8EAC-67EB27B36D4B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A02C9-4F37-4D64-BEF4-C1C7721C653A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DED15-FE62-480F-BE85-9559CF827D26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544D4-00A5-4D80-9B7E-A69801B99A77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8F6A9-6A1B-481C-92C2-C76146ECA1A1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E7E10-0105-41DD-BBAA-F9C2BF79F53D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36AE4-146D-4EDE-AFBA-271F09D220B2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FA2A-040B-4900-B0AC-702DBA4CE38D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6F079-A14D-4360-8077-4AB5DE52A6C2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A4BCD7-A551-44CC-BE3F-6ACF570306CC}" type="datetime1">
              <a:rPr lang="en-US" smtClean="0"/>
              <a:t>5/18/2016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77046-A15C-4172-AF37-A4AC3854BF8D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4C25E-50B3-4066-9B66-A38DD4EFAD94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0E83AD2-7E99-479A-A943-39DC5E79D6DC}" type="datetime1">
              <a:rPr lang="en-US" smtClean="0"/>
              <a:t>5/18/2016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E30948-F1F8-4BBD-A7D4-A9DE3BD8E663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8E729D-B4E6-4651-9DB3-316FA432D1AA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D1AC63-695D-4458-A6B4-D06CF74F954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155F5B-AC69-49EC-956A-883FE6EEE62D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230E5F-A422-4A32-90C5-26DA5A2FF79F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E37E0-3D91-4989-A0B6-4982613400AE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82CE9D-D655-46A6-82E3-C0747888F1B8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847AFB-7C12-49D5-8D55-27AB2EBB2BE3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A09AA3-CEA5-484F-BEB3-3CF2D9FA1CD0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+ 00000600h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E67888-F4DE-4C44-BD1C-6018633D58A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 on Piazza</a:t>
            </a:r>
          </a:p>
          <a:p>
            <a:pPr lvl="1"/>
            <a:r>
              <a:rPr lang="en-US" dirty="0" smtClean="0"/>
              <a:t>HW 1 due 1:00 PM, 5/19</a:t>
            </a:r>
          </a:p>
          <a:p>
            <a:pPr lvl="2"/>
            <a:r>
              <a:rPr lang="en-US" dirty="0" smtClean="0"/>
              <a:t>Bring hard copies to class or leave in envelope on office door</a:t>
            </a:r>
          </a:p>
          <a:p>
            <a:pPr lvl="2"/>
            <a:r>
              <a:rPr lang="en-US" dirty="0" smtClean="0"/>
              <a:t>E-mail electronic submissions to Dr. Geiger</a:t>
            </a:r>
          </a:p>
          <a:p>
            <a:pPr lvl="3"/>
            <a:r>
              <a:rPr lang="en-US" dirty="0" smtClean="0"/>
              <a:t>Please attach only a single file (archives not accepted)</a:t>
            </a:r>
          </a:p>
          <a:p>
            <a:pPr lvl="3"/>
            <a:r>
              <a:rPr lang="en-US" dirty="0" smtClean="0"/>
              <a:t>Include your name in some way in the file name (i.e., mgeiger_hw1.docx)</a:t>
            </a:r>
          </a:p>
          <a:p>
            <a:pPr lvl="1"/>
            <a:r>
              <a:rPr lang="en-US" dirty="0" smtClean="0"/>
              <a:t>Exam 3: 6/23 instead of </a:t>
            </a:r>
            <a:r>
              <a:rPr lang="en-US" dirty="0" smtClean="0"/>
              <a:t>6/27</a:t>
            </a:r>
          </a:p>
          <a:p>
            <a:pPr lvl="1"/>
            <a:r>
              <a:rPr lang="en-US" dirty="0" smtClean="0"/>
              <a:t>Time fixed in </a:t>
            </a:r>
            <a:r>
              <a:rPr lang="en-US" dirty="0" err="1" smtClean="0"/>
              <a:t>SiS</a:t>
            </a:r>
            <a:r>
              <a:rPr lang="en-US" dirty="0" smtClean="0"/>
              <a:t>—no more time conflict with Signals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Alignment and </a:t>
            </a:r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r>
              <a:rPr lang="en-US" dirty="0" smtClean="0"/>
              <a:t>x86 introduction</a:t>
            </a:r>
          </a:p>
          <a:p>
            <a:pPr lvl="1"/>
            <a:r>
              <a:rPr lang="en-US" dirty="0" smtClean="0"/>
              <a:t>x86 memory </a:t>
            </a:r>
            <a:r>
              <a:rPr lang="en-US" dirty="0" smtClean="0"/>
              <a:t>accesses</a:t>
            </a:r>
          </a:p>
          <a:p>
            <a:pPr lvl="1"/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DC469DF-028A-406A-A2B3-33C4E6739624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FD9EC90-BB3D-A849-A1D5-320D5705BB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16E08-3982-476B-A472-F5110A9C897D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C949B3-8EE0-4284-8768-622D01A7309F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640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46F3C1-A701-479E-8DBA-0FBFFE84EF0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E54DB-BADD-4A53-99BF-96E71B6DC5D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D5BB6D-690A-441A-A201-FF2EA0510F3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468248-401E-4F73-9392-B6BCF3366CF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</a:t>
            </a:r>
            <a:r>
              <a:rPr lang="en-US">
                <a:latin typeface="Arial" charset="0"/>
              </a:rPr>
              <a:t>registers</a:t>
            </a:r>
            <a:r>
              <a:rPr lang="en-US" smtClean="0">
                <a:latin typeface="Arial" charset="0"/>
              </a:rPr>
              <a:t>?</a:t>
            </a:r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2AADF9-42BB-4984-8A99-E5BCD865C6ED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745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097978-022C-4403-8BAB-DD85F55895E5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75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A5CAE0-DD23-44F2-B853-367A5A6EB4D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A112F5-C567-424D-9EE3-E91E9D5172DC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BB715-3F40-4AEE-9C09-07983B3B5013}" type="datetime1">
              <a:rPr lang="en-US" sz="1200" smtClean="0">
                <a:latin typeface="Garamond" charset="0"/>
              </a:rPr>
              <a:t>5/18/2016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72FAA7-681D-46BA-BC30-664A29F0A63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4560EF-7115-4F90-B862-11E72AA7421F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300278-389A-4C21-BFCB-DBD6174CFD2A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D66FE-F621-442F-A5EF-7447707218A5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A518C0-3002-4C8E-AF77-55EF2E6082AE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Sign up for the course discussion group on Piazza</a:t>
            </a:r>
          </a:p>
          <a:p>
            <a:pPr lvl="1"/>
            <a:r>
              <a:rPr lang="en-US" dirty="0"/>
              <a:t>HW 1 due 1:00 PM, 5/19</a:t>
            </a:r>
          </a:p>
          <a:p>
            <a:pPr lvl="2"/>
            <a:r>
              <a:rPr lang="en-US" dirty="0"/>
              <a:t>Bring hard copies to class or leave in envelope on office door</a:t>
            </a:r>
          </a:p>
          <a:p>
            <a:pPr lvl="2"/>
            <a:r>
              <a:rPr lang="en-US" dirty="0"/>
              <a:t>E-mail electronic submissions to Dr. Geiger</a:t>
            </a:r>
          </a:p>
          <a:p>
            <a:pPr lvl="3"/>
            <a:r>
              <a:rPr lang="en-US" dirty="0"/>
              <a:t>Please attach only a single file (archives not accepted)</a:t>
            </a:r>
          </a:p>
          <a:p>
            <a:pPr lvl="3"/>
            <a:r>
              <a:rPr lang="en-US" dirty="0"/>
              <a:t>Include your name in some way in the file name (i.e., mgeiger_hw1.docx)</a:t>
            </a:r>
          </a:p>
          <a:p>
            <a:pPr lvl="1"/>
            <a:r>
              <a:rPr lang="en-US" dirty="0"/>
              <a:t>Exam 3: 6/23 instead of </a:t>
            </a:r>
            <a:r>
              <a:rPr lang="en-US" dirty="0" smtClean="0"/>
              <a:t>6/27</a:t>
            </a:r>
          </a:p>
          <a:p>
            <a:pPr lvl="1"/>
            <a:r>
              <a:rPr lang="en-US" dirty="0"/>
              <a:t>Time fixed in </a:t>
            </a:r>
            <a:r>
              <a:rPr lang="en-US" dirty="0" err="1"/>
              <a:t>SiS</a:t>
            </a:r>
            <a:r>
              <a:rPr lang="en-US" dirty="0"/>
              <a:t>—no more time conflict with Signals</a:t>
            </a:r>
          </a:p>
          <a:p>
            <a:pPr lvl="1"/>
            <a:endParaRPr lang="en-US" dirty="0"/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E96717-10E1-42AE-9163-AE5EF28F53A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088879-3E88-4A54-BBA4-4072A7F7B82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2670C0-4E77-41F6-9663-3660637D4FBA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71AB1-0913-474E-B659-FEEBB62A278F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2BD2E-FD5B-426B-9E9F-DAD376B29918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 </a:t>
            </a:r>
            <a:r>
              <a:rPr lang="en-US" i="1" dirty="0" smtClean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8505B4-11F2-460E-93D0-46367B0F6EDC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CE7D4D-9FCA-46AA-AC55-EE015A02AD94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8946</TotalTime>
  <Words>1991</Words>
  <Application>Microsoft Office PowerPoint</Application>
  <PresentationFormat>On-screen Show (4:3)</PresentationFormat>
  <Paragraphs>518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Edge</vt:lpstr>
      <vt:lpstr>EECE.3170 Microprocessor Systems Design I</vt:lpstr>
      <vt:lpstr>Lecture outline</vt:lpstr>
      <vt:lpstr>Review: ISA,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1715</cp:revision>
  <dcterms:created xsi:type="dcterms:W3CDTF">2006-04-03T05:03:01Z</dcterms:created>
  <dcterms:modified xsi:type="dcterms:W3CDTF">2016-05-18T15:48:58Z</dcterms:modified>
</cp:coreProperties>
</file>