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422" r:id="rId3"/>
    <p:sldId id="527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447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B940BF-6475-3146-ABF2-886708897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9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EE2C20-A446-7B4E-BE67-87534CD63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7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FEF3BA8-A82A-4D40-9D4D-B0FA40935461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070B58-C8C1-8C4F-8E2A-E2C0A5BE8827}" type="datetime1">
              <a:rPr lang="en-US"/>
              <a:pPr/>
              <a:t>2/1/17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60FD3-FDB5-B545-90DF-2B1A7E051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1A409-4397-FE42-B14A-D10D23713121}" type="datetime1">
              <a:rPr lang="en-US"/>
              <a:pPr/>
              <a:t>2/1/17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179FA-CE02-AD42-9F4D-5E3AC8BF00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0C4EFE-BEE9-E34D-8E69-3EB9734E61E9}" type="datetime1">
              <a:rPr lang="en-US"/>
              <a:pPr/>
              <a:t>2/1/17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2871-75A2-7A42-B0BD-A210EB97B9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3AC27-A497-A44A-89A1-B0F8EBEE47C2}" type="datetime1">
              <a:rPr lang="en-US"/>
              <a:pPr/>
              <a:t>2/1/17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7A3EE-2673-A446-9F23-5D84F43375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03EF2-D514-8F4C-841E-2D8DC6BA21DA}" type="datetime1">
              <a:rPr lang="en-US"/>
              <a:pPr/>
              <a:t>2/1/17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7BA41-AD74-4B49-A827-C7718A3AB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98EA7-8C56-4B42-8A0D-039289745663}" type="datetime1">
              <a:rPr lang="en-US"/>
              <a:pPr/>
              <a:t>2/1/17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09B70-BBC1-0447-8160-02C6429C0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A351FC-2FDD-6C42-B989-EA3C8ED6CD28}" type="datetime1">
              <a:rPr lang="en-US"/>
              <a:pPr/>
              <a:t>2/1/17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BCD8A-956B-D440-81C8-AF77CA6F1D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119D3-B89C-6847-A592-DE2B0F6966BA}" type="datetime1">
              <a:rPr lang="en-US"/>
              <a:pPr/>
              <a:t>2/1/17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4D45D-6A3A-0040-BBF0-DBD8E9234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528F3-5E2F-A546-B688-1416183D9CF5}" type="datetime1">
              <a:rPr lang="en-US"/>
              <a:pPr/>
              <a:t>2/1/17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18F1A-6288-7340-A4CD-E78EC60CDE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B2888-7BC9-F540-A14D-B72D1C04FC85}" type="datetime1">
              <a:rPr lang="en-US"/>
              <a:pPr/>
              <a:t>2/1/17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301E0-B450-5242-81E4-BC55B4F640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3742C-B8D7-C043-B3F7-DAD91995C815}" type="datetime1">
              <a:rPr lang="en-US"/>
              <a:pPr/>
              <a:t>2/1/17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EE991-4F12-634C-97EF-847B255E1C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C12A0-2F26-6246-87D0-8E8DF43D1084}" type="datetime1">
              <a:rPr lang="en-US"/>
              <a:pPr/>
              <a:t>2/1/17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E081A-0E12-0145-9CE2-A9871BFF1C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23DE5-0280-AE4D-BCF0-439A28665313}" type="datetime1">
              <a:rPr lang="en-US"/>
              <a:pPr/>
              <a:t>2/1/17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9A7EB-127A-C249-9E7E-85B558C25E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6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C9B151F-D2DF-B445-8CBC-1783D62CADBD}" type="datetime1">
              <a:rPr lang="en-US"/>
              <a:pPr/>
              <a:t>2/1/17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034ED8F-FF14-5241-AD68-6CCD833CCC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8: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Range checking with if </a:t>
            </a:r>
            <a:r>
              <a:rPr lang="en-US" dirty="0" smtClean="0">
                <a:latin typeface="Arial" charset="0"/>
              </a:rPr>
              <a:t>statements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</a:t>
            </a:r>
            <a:r>
              <a:rPr lang="en-US">
                <a:latin typeface="Courier New" charset="0"/>
                <a:cs typeface="Courier New" charset="0"/>
              </a:rPr>
              <a:t>int x</a:t>
            </a:r>
            <a:r>
              <a:rPr lang="en-US">
                <a:latin typeface="Arial" charset="0"/>
              </a:rPr>
              <a:t>, check its value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is greater than 5 and less than or equal to 10, print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if ((x &gt; 5) &amp;&amp; (x &lt;= 10))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printf(“%d\n”, x);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D57EA9-16D7-6A43-90C6-550B772E68A3}" type="datetime1">
              <a:rPr lang="en-US">
                <a:latin typeface="Garamond" charset="0"/>
              </a:rPr>
              <a:pPr eaLnBrk="1" hangingPunct="1"/>
              <a:t>2/1/17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24AF67-8BF1-4443-A0D6-E7FAA3B8E18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Prompt for and read temperature as input (type </a:t>
            </a:r>
            <a:r>
              <a:rPr lang="en-US" sz="1900">
                <a:latin typeface="Courier New" charset="0"/>
                <a:cs typeface="Courier New" charset="0"/>
              </a:rPr>
              <a:t>double</a:t>
            </a:r>
            <a:r>
              <a:rPr lang="en-US" sz="19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90 or higher,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too hot!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32 or lower,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freezing!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In all other cases,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okay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double temp;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temperature: 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%lf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&amp;temp);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(temp &gt;= 90)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hot!\n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 if (temp &lt;= 32)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cold!\n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okay\n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A0FEBC-D9D5-D442-8EA5-4BA2A869980A}" type="datetime1">
              <a:rPr lang="en-US">
                <a:latin typeface="Garamond" charset="0"/>
              </a:rPr>
              <a:pPr eaLnBrk="1" hangingPunct="1"/>
              <a:t>2/1/17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26504-FD4A-B447-B98D-D85F6F19A2FD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Read 3 </a:t>
            </a:r>
            <a:r>
              <a:rPr lang="en-US" sz="2600">
                <a:latin typeface="Courier New" charset="0"/>
                <a:cs typeface="Courier New" charset="0"/>
              </a:rPr>
              <a:t>int</a:t>
            </a:r>
            <a:r>
              <a:rPr lang="en-US" sz="2600">
                <a:latin typeface="Arial" charset="0"/>
              </a:rPr>
              <a:t> values and print error if input problem</a:t>
            </a: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x, y, z;	// Input values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num;		// # values read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num = scanf(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&amp;x, &amp;y, &amp;z);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(num &lt; 3)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Error: only %d inputs read correctly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	num);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A3852C-F323-4741-BDBB-BFFC4957BD95}" type="datetime1">
              <a:rPr lang="en-US">
                <a:latin typeface="Garamond" charset="0"/>
              </a:rPr>
              <a:pPr eaLnBrk="1" hangingPunct="1"/>
              <a:t>2/1/17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A3CEA4-2344-A844-939D-38E7F4A20CC3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smtClean="0">
                <a:latin typeface="Arial" charset="0"/>
              </a:rPr>
              <a:t>Switch statements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While </a:t>
            </a:r>
            <a:r>
              <a:rPr lang="en-US" dirty="0" smtClean="0">
                <a:latin typeface="Arial" charset="0"/>
              </a:rPr>
              <a:t>and do-while 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2 due today</a:t>
            </a:r>
          </a:p>
          <a:p>
            <a:pPr lvl="1"/>
            <a:r>
              <a:rPr lang="en-US" dirty="0">
                <a:latin typeface="Arial" charset="0"/>
              </a:rPr>
              <a:t>Program 3 due 2/10</a:t>
            </a:r>
          </a:p>
          <a:p>
            <a:pPr lvl="1"/>
            <a:r>
              <a:rPr lang="en-US" dirty="0">
                <a:latin typeface="Arial" charset="0"/>
              </a:rPr>
              <a:t>Exam 1: Wednesday, 2/15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6C553B-A4AF-4344-ACB3-4935D9BCADA8}" type="datetime1">
              <a:rPr lang="en-US">
                <a:latin typeface="Garamond" charset="0"/>
              </a:rPr>
              <a:pPr eaLnBrk="1" hangingPunct="1"/>
              <a:t>2/1/17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69D819-D73A-D64E-AC12-719F3E29E33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2 due today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3 </a:t>
            </a:r>
            <a:r>
              <a:rPr lang="en-US" dirty="0" smtClean="0">
                <a:latin typeface="Arial" charset="0"/>
              </a:rPr>
              <a:t>due 2/10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1: </a:t>
            </a:r>
            <a:r>
              <a:rPr lang="en-US" dirty="0" smtClean="0">
                <a:latin typeface="Arial" charset="0"/>
              </a:rPr>
              <a:t>Wednesday, 2/15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</a:t>
            </a:r>
            <a:r>
              <a:rPr lang="en-US" dirty="0" smtClean="0">
                <a:latin typeface="Arial" charset="0"/>
              </a:rPr>
              <a:t>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If statements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Range checking with if </a:t>
            </a:r>
            <a:r>
              <a:rPr lang="en-US" dirty="0" smtClean="0">
                <a:latin typeface="Arial" charset="0"/>
              </a:rPr>
              <a:t>statements</a:t>
            </a:r>
          </a:p>
          <a:p>
            <a:pPr lvl="1"/>
            <a:r>
              <a:rPr lang="en-US" dirty="0" smtClean="0">
                <a:latin typeface="Arial" charset="0"/>
              </a:rPr>
              <a:t>Switch statements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FDC4F4-99FA-6A4C-8D78-D88F4523BBC2}" type="datetime1">
              <a:rPr lang="en-US">
                <a:latin typeface="Garamond" charset="0"/>
              </a:rPr>
              <a:pPr eaLnBrk="1" hangingPunct="1"/>
              <a:t>2/1/17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A247A6-F838-A148-A91B-31B72E16A38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4180F5-A2AE-CE4F-90D2-D71142D4F021}" type="datetime1">
              <a:rPr lang="en-US">
                <a:latin typeface="Garamond" charset="0"/>
              </a:rPr>
              <a:pPr eaLnBrk="1" hangingPunct="1"/>
              <a:t>2/1/17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92EEE8-7499-D043-85C4-5F43CF3E475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1)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F9211B-969C-F84B-B10C-2DBC6A9E3888}" type="datetime1">
              <a:rPr lang="en-US">
                <a:latin typeface="Garamond" charset="0"/>
              </a:rPr>
              <a:pPr eaLnBrk="1" hangingPunct="1"/>
              <a:t>2/1/17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870F51-882B-C44C-905A-561EA9CE200D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2)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If there is only one statement needed for the true and/or false condition, the {} are not needed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38B20F1-4CEE-DC41-90FC-D643125F61DC}" type="datetime1">
              <a:rPr lang="en-US">
                <a:latin typeface="Garamond" charset="0"/>
              </a:rPr>
              <a:pPr eaLnBrk="1" hangingPunct="1"/>
              <a:t>2/1/17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3FB1CA-124D-FF4A-AA01-A5F8ED82B677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3)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smtClean="0">
                <a:latin typeface="Courier New" charset="0"/>
              </a:rPr>
              <a:t>if </a:t>
            </a:r>
            <a:r>
              <a:rPr lang="en-US" sz="1800" dirty="0">
                <a:latin typeface="Courier New" charset="0"/>
              </a:rPr>
              <a:t>( (n &gt; 10) || (n &lt; 1)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("Good job!");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CE99A3-2219-FB43-961B-FD1565A0BFBA}" type="datetime1">
              <a:rPr lang="en-US">
                <a:latin typeface="Garamond" charset="0"/>
              </a:rPr>
              <a:pPr eaLnBrk="1" hangingPunct="1"/>
              <a:t>2/1/17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6651B0-4962-3D47-B8D7-1675101F5333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4)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 (1 &lt;= n) &amp;&amp; (n &lt;= 10)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(“Good job!");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C8557B-67EE-0B44-B500-C84700325CB6}" type="datetime1">
              <a:rPr lang="en-US">
                <a:latin typeface="Garamond" charset="0"/>
              </a:rPr>
              <a:pPr eaLnBrk="1" hangingPunct="1"/>
              <a:t>2/1/17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CC5BD-D0CB-1848-BF4A-065D82CF6D96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checking)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(The WRONG WAY)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(1 &lt;= n &lt;= 10 )		// THIS WILL NOT COMPILE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FB0CCF-AD8C-5A4F-B87F-CD347CCC4CC2}" type="datetime1">
              <a:rPr lang="en-US">
                <a:latin typeface="Garamond" charset="0"/>
              </a:rPr>
              <a:pPr eaLnBrk="1" hangingPunct="1"/>
              <a:t>2/1/17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94B9C3-F68B-7346-9562-02A6C6B79849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Write a short code sequence to do each of the following: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Given </a:t>
            </a:r>
            <a:r>
              <a:rPr lang="en-US" sz="2400">
                <a:latin typeface="Courier New" charset="0"/>
                <a:cs typeface="Courier New" charset="0"/>
              </a:rPr>
              <a:t>int x</a:t>
            </a:r>
            <a:r>
              <a:rPr lang="en-US" sz="2400">
                <a:latin typeface="Arial" charset="0"/>
              </a:rPr>
              <a:t>, check its value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en-US" sz="2000">
                <a:latin typeface="Arial" charset="0"/>
              </a:rPr>
              <a:t> is greater than 5 and less than or equal to 10, print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Prompt for and read temperature as input (type 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90 or higher,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too hot!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32 or lower,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freezing!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In all other cases,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okay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Read 3 </a:t>
            </a:r>
            <a:r>
              <a:rPr lang="en-US" sz="2400">
                <a:latin typeface="Courier New" charset="0"/>
                <a:cs typeface="Courier New" charset="0"/>
              </a:rPr>
              <a:t>int</a:t>
            </a:r>
            <a:r>
              <a:rPr lang="en-US" sz="2400">
                <a:latin typeface="Arial" charset="0"/>
              </a:rPr>
              <a:t> values and print error if input problem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3">
              <a:lnSpc>
                <a:spcPct val="9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C1E919-F575-1E45-B3A1-D8E5C71E09AC}" type="datetime1">
              <a:rPr lang="en-US">
                <a:latin typeface="Garamond" charset="0"/>
              </a:rPr>
              <a:pPr eaLnBrk="1" hangingPunct="1"/>
              <a:t>2/1/17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4607BD-7A29-E147-BDC8-B2399E773989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7319</TotalTime>
  <Words>673</Words>
  <Application>Microsoft Macintosh PowerPoint</Application>
  <PresentationFormat>On-screen Show (4:3)</PresentationFormat>
  <Paragraphs>154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EECE.2160 ECE Application Programming</vt:lpstr>
      <vt:lpstr>Lecture outline</vt:lpstr>
      <vt:lpstr>Review: if statements</vt:lpstr>
      <vt:lpstr>if  (range checking - take 1) </vt:lpstr>
      <vt:lpstr>if  (range checking - take 2) </vt:lpstr>
      <vt:lpstr>if  (range checking - take 3) </vt:lpstr>
      <vt:lpstr>if  (range checking - take 4) </vt:lpstr>
      <vt:lpstr>if  (range checking) (The WRONG WAY) </vt:lpstr>
      <vt:lpstr>Example: if statements</vt:lpstr>
      <vt:lpstr>Example solution</vt:lpstr>
      <vt:lpstr>Example solution (cont.)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1569</cp:revision>
  <dcterms:created xsi:type="dcterms:W3CDTF">2006-04-03T05:03:01Z</dcterms:created>
  <dcterms:modified xsi:type="dcterms:W3CDTF">2017-02-02T04:16:39Z</dcterms:modified>
</cp:coreProperties>
</file>