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2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447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28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317898-95E1-C044-8A6D-F388980CDC8F}" type="datetime1">
              <a:rPr lang="en-US" smtClean="0"/>
              <a:t>2/1/17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A9043-965F-6249-8DEC-0AE3739D5BC9}" type="datetime1">
              <a:rPr lang="en-US" smtClean="0"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A54E5-A28A-BD42-84E3-F7965123D7DB}" type="datetime1">
              <a:rPr lang="en-US" smtClean="0"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B5840-77EA-5644-98DD-EC5475016DFC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41C2C-71B4-364F-8AE4-B29F9F37696B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FAF48-9DE5-864E-85E6-40D61CD91AC3}" type="datetime1">
              <a:rPr lang="en-US" smtClean="0"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7A247-935A-9E4B-B9BB-2D417F759522}" type="datetime1">
              <a:rPr lang="en-US" smtClean="0"/>
              <a:t>2/1/17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FD388-2E81-434D-85DD-8DAC1B9A8AC5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5AC3F-2A14-3847-8213-31A1315D2B4B}" type="datetime1">
              <a:rPr lang="en-US" smtClean="0"/>
              <a:t>2/1/17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3775A-F224-974B-9623-56023BDEAEBA}" type="datetime1">
              <a:rPr lang="en-US" smtClean="0"/>
              <a:t>2/1/17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EBF1F-D1E5-B54A-9DAE-A3B02CD11A47}" type="datetime1">
              <a:rPr lang="en-US" smtClean="0"/>
              <a:t>2/1/17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7C7B7-01D5-6745-B6A3-CBAC08761F83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36D1C-9306-AC43-B934-35F8CFF9F04F}" type="datetime1">
              <a:rPr lang="en-US" smtClean="0"/>
              <a:t>2/1/17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B33FC28-1060-B54D-9480-84C8ECE6832E}" type="datetime1">
              <a:rPr lang="en-US" smtClean="0"/>
              <a:t>2/1/17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Loops</a:t>
            </a:r>
            <a:r>
              <a:rPr lang="en-US" dirty="0">
                <a:latin typeface="Arial" charset="0"/>
              </a:rPr>
              <a:t>: while and do-while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0912B9-D72E-A946-81E6-496FC68B9389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66C16-4594-ED49-8B39-568E457EC569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83B12E-2611-C949-A12D-4EF831D24E01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57685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1E7790-4920-E049-A2EC-58C2E63F4A2B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7B0D0E-425B-794A-B69B-996DCC7C594D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129742-1296-8E41-97CD-6B95173FD003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720D7E-4B1B-7A4B-8D23-B4E3962DF742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08E963-4CD6-7D45-82C9-985C95F44962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CE3DCF-2601-9442-9F1A-B6726A6277C2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C55E2C-13D1-DE4F-A921-A0D3220BED27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2/10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Wednesday, 2/15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dirty="0" smtClean="0">
                <a:latin typeface="Arial" charset="0"/>
              </a:rPr>
              <a:t>While </a:t>
            </a:r>
            <a:r>
              <a:rPr lang="en-US" dirty="0">
                <a:latin typeface="Arial" charset="0"/>
              </a:rPr>
              <a:t>&amp; do-while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ED0C8A-11B3-2F45-8957-9032DA69636C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1DE4A2-5F8D-2347-A0D9-9C5F398FB58A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vs. do-while: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Check condition, then execute loop body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4340" name="Content Placeholder 28"/>
          <p:cNvSpPr>
            <a:spLocks noGrp="1"/>
          </p:cNvSpPr>
          <p:nvPr>
            <p:ph sz="half" idx="2"/>
          </p:nvPr>
        </p:nvSpPr>
        <p:spPr>
          <a:xfrm>
            <a:off x="4343400" y="1108075"/>
            <a:ext cx="4648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do-while: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Execute loop body, then check condition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A617FF-3A7C-E24B-8FD0-049868BC91E3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11E8F-317F-F74F-ABA8-A680A6E47EF6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24000" y="2743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2743200" y="2819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524000" y="3505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47" name="TextBox 24"/>
          <p:cNvSpPr txBox="1">
            <a:spLocks noChangeArrowheads="1"/>
          </p:cNvSpPr>
          <p:nvPr/>
        </p:nvSpPr>
        <p:spPr bwMode="auto">
          <a:xfrm>
            <a:off x="1447800" y="3886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347912" y="3643313"/>
            <a:ext cx="1552575" cy="457200"/>
          </a:xfrm>
          <a:prstGeom prst="bentConnector3">
            <a:avLst>
              <a:gd name="adj1" fmla="val 2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347" idx="2"/>
            <a:endCxn id="14344" idx="1"/>
          </p:cNvCxnSpPr>
          <p:nvPr/>
        </p:nvCxnSpPr>
        <p:spPr>
          <a:xfrm rot="5400000" flipH="1">
            <a:off x="1320006" y="3328194"/>
            <a:ext cx="1131888" cy="723900"/>
          </a:xfrm>
          <a:prstGeom prst="bentConnector4">
            <a:avLst>
              <a:gd name="adj1" fmla="val -20196"/>
              <a:gd name="adj2" fmla="val 142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5791200" y="3292475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715000" y="4281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410200" y="3276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5638800" y="2754313"/>
            <a:ext cx="1600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35" name="Elbow Connector 34"/>
          <p:cNvCxnSpPr>
            <a:stCxn id="14350" idx="1"/>
            <a:endCxn id="14353" idx="1"/>
          </p:cNvCxnSpPr>
          <p:nvPr/>
        </p:nvCxnSpPr>
        <p:spPr>
          <a:xfrm rot="10800000">
            <a:off x="5638800" y="2938463"/>
            <a:ext cx="152400" cy="735012"/>
          </a:xfrm>
          <a:prstGeom prst="bentConnector3">
            <a:avLst>
              <a:gd name="adj1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350" idx="2"/>
          </p:cNvCxnSpPr>
          <p:nvPr/>
        </p:nvCxnSpPr>
        <p:spPr>
          <a:xfrm>
            <a:off x="6477000" y="4054475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3475038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350" idx="0"/>
          </p:cNvCxnSpPr>
          <p:nvPr/>
        </p:nvCxnSpPr>
        <p:spPr>
          <a:xfrm>
            <a:off x="6477000" y="3124200"/>
            <a:ext cx="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Content Placeholder 2"/>
          <p:cNvSpPr txBox="1">
            <a:spLocks/>
          </p:cNvSpPr>
          <p:nvPr/>
        </p:nvSpPr>
        <p:spPr bwMode="auto">
          <a:xfrm>
            <a:off x="304800" y="5105400"/>
            <a:ext cx="8534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800"/>
              <a:t>All loops characterized by conditional test, backwards arrows indicating repetition of code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282DA4-DDC2-A049-9127-227176415FE7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09284-E395-0E48-A041-7D6778FB2AB7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EF25FC-E4D7-9D4A-B818-68649B0A0C38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CBC0F2-47C2-E642-B424-D18D269ACB2A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</a:p>
          <a:p>
            <a:pPr lvl="1"/>
            <a:r>
              <a:rPr lang="en-US" dirty="0" smtClean="0">
                <a:latin typeface="Arial" charset="0"/>
              </a:rPr>
              <a:t>PE2: Conditionals,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2/10</a:t>
            </a:r>
          </a:p>
          <a:p>
            <a:pPr lvl="1"/>
            <a:r>
              <a:rPr lang="en-US" dirty="0">
                <a:latin typeface="Arial" charset="0"/>
              </a:rPr>
              <a:t>Exam 1: Wednesday, 2/15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87C195-5FE2-2D4C-A4B9-C1681F7614A9}" type="datetime1">
              <a:rPr lang="en-US" sz="1200" smtClean="0">
                <a:latin typeface="Garamond" charset="0"/>
              </a:rPr>
              <a:t>2/1/17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50774C-6F16-234E-AF75-60381D6B65C1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720A7B-EA01-2348-B5AA-FBCDF8BE2641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37239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13B4B9-9AE3-934F-9CCE-76D496C8D0BA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0048A-E2EE-5E4E-8807-67F710CA68D9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65A47-9A8E-FB44-89E6-A48B5EBC782F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4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1E075-BCAC-D445-A9AB-3197A2B796B9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2531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9765E-EEF2-3245-B3A2-F32EC4F7A293}" type="datetime1">
              <a:rPr lang="en-US">
                <a:latin typeface="Garamond" charset="0"/>
              </a:rPr>
              <a:pPr eaLnBrk="1" hangingPunct="1"/>
              <a:t>2/1/17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24427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7102</TotalTime>
  <Words>1139</Words>
  <Application>Microsoft Macintosh PowerPoint</Application>
  <PresentationFormat>On-screen Show (4:3)</PresentationFormat>
  <Paragraphs>350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EECE.2160 ECE Application Programming</vt:lpstr>
      <vt:lpstr>Lecture outline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While vs. do-while: flowcharts</vt:lpstr>
      <vt:lpstr>comparison while vs do-while</vt:lpstr>
      <vt:lpstr>comparison while vs do-while</vt:lpstr>
      <vt:lpstr>Application: sentinel value</vt:lpstr>
      <vt:lpstr>Application: sentinel value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1562</cp:revision>
  <dcterms:created xsi:type="dcterms:W3CDTF">2006-04-03T05:03:01Z</dcterms:created>
  <dcterms:modified xsi:type="dcterms:W3CDTF">2017-02-02T04:18:06Z</dcterms:modified>
</cp:coreProperties>
</file>