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6"/>
  </p:notesMasterIdLst>
  <p:handoutMasterIdLst>
    <p:handoutMasterId r:id="rId7"/>
  </p:handoutMasterIdLst>
  <p:sldIdLst>
    <p:sldId id="256" r:id="rId2"/>
    <p:sldId id="517" r:id="rId3"/>
    <p:sldId id="519" r:id="rId4"/>
    <p:sldId id="520" r:id="rId5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5" d="100"/>
          <a:sy n="35" d="100"/>
        </p:scale>
        <p:origin x="-212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Macintosh%20HD:Users:michaelgeiger:Dropbox:courses:16.317_micros_I:sp15:16.317sp15_grades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1604936"/>
        <c:axId val="2141610792"/>
      </c:barChart>
      <c:catAx>
        <c:axId val="21416049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Grade</a:t>
                </a:r>
                <a:r>
                  <a:rPr lang="en-US" sz="1600" baseline="0"/>
                  <a:t> range</a:t>
                </a:r>
                <a:endParaRPr lang="en-US" sz="1600"/>
              </a:p>
            </c:rich>
          </c:tx>
          <c:layout/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2141610792"/>
        <c:crosses val="autoZero"/>
        <c:auto val="1"/>
        <c:lblAlgn val="ctr"/>
        <c:lblOffset val="100"/>
        <c:noMultiLvlLbl val="0"/>
      </c:catAx>
      <c:valAx>
        <c:axId val="214161079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US" sz="1600"/>
                  <a:t>#</a:t>
                </a:r>
                <a:r>
                  <a:rPr lang="en-US" sz="1600" baseline="0"/>
                  <a:t> students</a:t>
                </a:r>
                <a:endParaRPr lang="en-US" sz="16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2141604936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47910549-8C0E-044D-919E-6946611A6D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107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912EFF9C-1E3D-514C-A0D5-21BD61FF22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41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BE738BC-29E6-B440-A79B-CB8280F375C5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091038-5D59-E24D-B183-5EFE5419976A}" type="datetime1">
              <a:rPr lang="en-US"/>
              <a:pPr>
                <a:defRPr/>
              </a:pPr>
              <a:t>10/5/15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10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8B761-4E36-6C4F-BD68-2B078AB5B8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74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1048A-C8A9-9342-9C3C-52A64DA6B55B}" type="datetime1">
              <a:rPr lang="en-US"/>
              <a:pPr>
                <a:defRPr/>
              </a:pPr>
              <a:t>10/5/15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EEB5F9-2A32-4545-AFAC-F145C1604E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53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8425EB-C7B0-EE4C-AB9C-21E3D1B2A84F}" type="datetime1">
              <a:rPr lang="en-US"/>
              <a:pPr>
                <a:defRPr/>
              </a:pPr>
              <a:t>10/5/15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AA7BE-15E0-1C4F-AE69-D19B251BEA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55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910887-0C18-5741-883D-7DB179601434}" type="datetime1">
              <a:rPr lang="en-US"/>
              <a:pPr>
                <a:defRPr/>
              </a:pPr>
              <a:t>10/5/15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B4DA59-FCBB-8745-9E64-4B7BBB67FB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91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6394EB-BAA9-4142-9D03-C88EB02BBDE4}" type="datetime1">
              <a:rPr lang="en-US"/>
              <a:pPr>
                <a:defRPr/>
              </a:pPr>
              <a:t>10/5/15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6F8B8-8CA7-DB47-B7F7-D553C31864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7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E8BF8-5D12-684D-88C4-D1E8E311BF1E}" type="datetime1">
              <a:rPr lang="en-US"/>
              <a:pPr>
                <a:defRPr/>
              </a:pPr>
              <a:t>10/5/15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9ECFA6-E3F7-2342-8E28-D147148DE4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8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8BD4D0-6637-1641-8516-4A2CC0640B4D}" type="datetime1">
              <a:rPr lang="en-US"/>
              <a:pPr>
                <a:defRPr/>
              </a:pPr>
              <a:t>10/5/15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E9A7E-1982-BF44-812A-3765829199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87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04562-4D10-E146-8F8B-6ACFD850FBC7}" type="datetime1">
              <a:rPr lang="en-US"/>
              <a:pPr>
                <a:defRPr/>
              </a:pPr>
              <a:t>10/5/15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797C8B-449B-D547-B6F3-5CA6605200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44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36CB32-1E72-0D41-8DDC-9AA008AC6318}" type="datetime1">
              <a:rPr lang="en-US"/>
              <a:pPr>
                <a:defRPr/>
              </a:pPr>
              <a:t>10/5/15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10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CD2E7-0FC2-1745-858B-35BCEAC2DC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95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172876-AF99-EC49-8B3A-0A6169407D7E}" type="datetime1">
              <a:rPr lang="en-US"/>
              <a:pPr>
                <a:defRPr/>
              </a:pPr>
              <a:t>10/5/15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D78CA2-B7C2-C54D-8DDB-3D8AE5E576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82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437686-3ACD-0E4A-B2A8-5B9E63FB9A76}" type="datetime1">
              <a:rPr lang="en-US"/>
              <a:pPr>
                <a:defRPr/>
              </a:pPr>
              <a:t>10/5/15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10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20BCB8-6841-0742-BF9F-8D2BA5B512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1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7C97F5-4D53-1F4E-BC3A-C62EBA569767}" type="datetime1">
              <a:rPr lang="en-US"/>
              <a:pPr>
                <a:defRPr/>
              </a:pPr>
              <a:t>10/5/15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5FDB2C-7B2A-2343-9430-FF4B8A865E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76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9A06BA-4BE5-A848-9D2C-D96ECAF09877}" type="datetime1">
              <a:rPr lang="en-US"/>
              <a:pPr>
                <a:defRPr/>
              </a:pPr>
              <a:t>10/5/15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4DD081-E1B8-094C-A24B-B469306CFB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29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6155729E-B5FB-724B-80C7-1BC9CA1CBB18}" type="datetime1">
              <a:rPr lang="en-US"/>
              <a:pPr>
                <a:defRPr/>
              </a:pPr>
              <a:t>10/5/15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Microprocessors I:  Lecture 10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30F367B2-194B-A746-8674-9C09EDE3DF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6" r:id="rId1"/>
    <p:sldLayoutId id="2147484684" r:id="rId2"/>
    <p:sldLayoutId id="2147484685" r:id="rId3"/>
    <p:sldLayoutId id="2147484686" r:id="rId4"/>
    <p:sldLayoutId id="2147484687" r:id="rId5"/>
    <p:sldLayoutId id="2147484688" r:id="rId6"/>
    <p:sldLayoutId id="2147484689" r:id="rId7"/>
    <p:sldLayoutId id="2147484690" r:id="rId8"/>
    <p:sldLayoutId id="2147484691" r:id="rId9"/>
    <p:sldLayoutId id="2147484692" r:id="rId10"/>
    <p:sldLayoutId id="2147484693" r:id="rId11"/>
    <p:sldLayoutId id="2147484694" r:id="rId12"/>
    <p:sldLayoutId id="2147484695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1.xml"/><Relationship Id="rId3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>
                <a:latin typeface="Garamond" charset="0"/>
              </a:rPr>
              <a:t>16.216</a:t>
            </a:r>
            <a:br>
              <a:rPr lang="en-US" sz="4600">
                <a:latin typeface="Garamond" charset="0"/>
              </a:rPr>
            </a:br>
            <a:r>
              <a:rPr lang="en-US" sz="460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&amp; </a:t>
            </a:r>
            <a:r>
              <a:rPr lang="en-US" dirty="0" err="1" smtClean="0">
                <a:latin typeface="Arial" charset="0"/>
              </a:rPr>
              <a:t>Nasibeh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Nasiri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2015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13: </a:t>
            </a:r>
            <a:r>
              <a:rPr lang="en-US" dirty="0" smtClean="0">
                <a:latin typeface="Arial" charset="0"/>
              </a:rPr>
              <a:t> 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Exam 1 Review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Please see me to get your exam</a:t>
            </a:r>
          </a:p>
          <a:p>
            <a:pPr lvl="1"/>
            <a:r>
              <a:rPr lang="en-US" dirty="0" err="1" smtClean="0">
                <a:latin typeface="Arial" charset="0"/>
              </a:rPr>
              <a:t>Dropbox</a:t>
            </a:r>
            <a:r>
              <a:rPr lang="en-US" dirty="0" smtClean="0">
                <a:latin typeface="Arial" charset="0"/>
              </a:rPr>
              <a:t> folder invites being sent today</a:t>
            </a:r>
          </a:p>
          <a:p>
            <a:pPr lvl="2"/>
            <a:r>
              <a:rPr lang="en-US" dirty="0" smtClean="0">
                <a:latin typeface="Arial" charset="0"/>
              </a:rPr>
              <a:t>Contact Dr. Geiger if you want to use a different e-mail address than the one you use for submitting programs</a:t>
            </a:r>
          </a:p>
          <a:p>
            <a:pPr lvl="2"/>
            <a:r>
              <a:rPr lang="en-US" dirty="0" smtClean="0">
                <a:latin typeface="Arial" charset="0"/>
              </a:rPr>
              <a:t>Grade files will be available as they are completed</a:t>
            </a:r>
          </a:p>
          <a:p>
            <a:pPr lvl="2"/>
            <a:r>
              <a:rPr lang="en-US" dirty="0" smtClean="0">
                <a:latin typeface="Arial" charset="0"/>
              </a:rPr>
              <a:t>Programs should be submitted through your folder</a:t>
            </a:r>
          </a:p>
          <a:p>
            <a:pPr lvl="1"/>
            <a:r>
              <a:rPr lang="en-US" dirty="0" smtClean="0">
                <a:latin typeface="Arial" charset="0"/>
              </a:rPr>
              <a:t>Program 1 </a:t>
            </a:r>
            <a:r>
              <a:rPr lang="en-US" dirty="0" err="1" smtClean="0">
                <a:latin typeface="Arial" charset="0"/>
              </a:rPr>
              <a:t>regrades</a:t>
            </a:r>
            <a:r>
              <a:rPr lang="en-US" dirty="0" smtClean="0">
                <a:latin typeface="Arial" charset="0"/>
              </a:rPr>
              <a:t> due by Friday, 10/9</a:t>
            </a:r>
          </a:p>
          <a:p>
            <a:pPr lvl="2"/>
            <a:r>
              <a:rPr lang="en-US" dirty="0" smtClean="0">
                <a:latin typeface="Arial" charset="0"/>
              </a:rPr>
              <a:t>Fix file and upload to </a:t>
            </a:r>
            <a:r>
              <a:rPr lang="en-US" dirty="0" err="1" smtClean="0">
                <a:latin typeface="Arial" charset="0"/>
              </a:rPr>
              <a:t>Dropbox</a:t>
            </a:r>
            <a:r>
              <a:rPr lang="en-US" dirty="0" smtClean="0">
                <a:latin typeface="Arial" charset="0"/>
              </a:rPr>
              <a:t> folder</a:t>
            </a:r>
          </a:p>
          <a:p>
            <a:pPr lvl="2"/>
            <a:r>
              <a:rPr lang="en-US" u="sng" dirty="0" smtClean="0">
                <a:latin typeface="Arial" charset="0"/>
              </a:rPr>
              <a:t>Please do not change file </a:t>
            </a:r>
            <a:r>
              <a:rPr lang="en-US" u="sng" dirty="0" smtClean="0">
                <a:latin typeface="Arial" charset="0"/>
              </a:rPr>
              <a:t>name</a:t>
            </a:r>
          </a:p>
          <a:p>
            <a:pPr lvl="2"/>
            <a:r>
              <a:rPr lang="en-US" u="sng" dirty="0" smtClean="0">
                <a:latin typeface="Arial" charset="0"/>
              </a:rPr>
              <a:t>E-mail Dr. Geiger to say that you have resubmitted program</a:t>
            </a:r>
            <a:endParaRPr lang="en-US" u="sng" dirty="0" smtClean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Program </a:t>
            </a:r>
            <a:r>
              <a:rPr lang="en-US" dirty="0">
                <a:latin typeface="Arial" charset="0"/>
              </a:rPr>
              <a:t>4 due </a:t>
            </a:r>
            <a:r>
              <a:rPr lang="en-US" dirty="0" smtClean="0">
                <a:latin typeface="Arial" charset="0"/>
              </a:rPr>
              <a:t>10/7</a:t>
            </a:r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Today</a:t>
            </a:r>
            <a:r>
              <a:rPr lang="en-US" dirty="0" smtClean="0">
                <a:latin typeface="Arial" charset="0"/>
              </a:rPr>
              <a:t>’</a:t>
            </a:r>
            <a:r>
              <a:rPr lang="en-US" altLang="ja-JP" dirty="0" smtClean="0">
                <a:latin typeface="Arial" charset="0"/>
              </a:rPr>
              <a:t>s </a:t>
            </a:r>
            <a:r>
              <a:rPr lang="en-US" altLang="ja-JP" dirty="0">
                <a:latin typeface="Arial" charset="0"/>
              </a:rPr>
              <a:t>lecture: Exam 1 Review</a:t>
            </a:r>
          </a:p>
          <a:p>
            <a:pPr lvl="1"/>
            <a:r>
              <a:rPr lang="en-US" dirty="0" smtClean="0">
                <a:latin typeface="Arial" charset="0"/>
              </a:rPr>
              <a:t>Exam </a:t>
            </a:r>
            <a:r>
              <a:rPr lang="en-US" dirty="0">
                <a:latin typeface="Arial" charset="0"/>
              </a:rPr>
              <a:t>stats</a:t>
            </a:r>
          </a:p>
          <a:p>
            <a:pPr lvl="1"/>
            <a:r>
              <a:rPr lang="en-US" dirty="0">
                <a:latin typeface="Arial" charset="0"/>
              </a:rPr>
              <a:t>Solution</a:t>
            </a:r>
          </a:p>
          <a:p>
            <a:pPr lvl="2"/>
            <a:endParaRPr lang="en-US" dirty="0">
              <a:latin typeface="Arial" charset="0"/>
            </a:endParaRPr>
          </a:p>
          <a:p>
            <a:pPr lvl="2"/>
            <a:endParaRPr lang="en-US" dirty="0">
              <a:latin typeface="Arial" charset="0"/>
            </a:endParaRPr>
          </a:p>
          <a:p>
            <a:pPr lvl="2"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BC7BF5F-0D28-EA4C-AEB2-3624F6CB2942}" type="datetime1">
              <a:rPr lang="en-US" sz="1200">
                <a:latin typeface="Garamond" charset="0"/>
              </a:rPr>
              <a:pPr eaLnBrk="1" hangingPunct="1"/>
              <a:t>10/5/15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Microprocessors I:  Exam 1 Review</a:t>
            </a: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38BD08B-AF3F-2446-B53C-7E02B0251949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 stats &amp; grade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19050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Average: 82.1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Median: 85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Std. deviation: 15.8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Max: 100 (x5)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Doesn’t include XC points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191000" y="990600"/>
            <a:ext cx="4495800" cy="21336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Question-by-question averages: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Q1: 14.5 / 20 (72%)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Q2: 32.2 / 40 (80%)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Q3: 35.5 / 40 (89%)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XC: 7.5 / 10 (94 responses)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2150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C7D4E04-9ACE-DA4A-B8B8-7546F2EE76F2}" type="datetime1">
              <a:rPr lang="en-US" sz="1200">
                <a:latin typeface="Garamond" charset="0"/>
              </a:rPr>
              <a:pPr eaLnBrk="1" hangingPunct="1"/>
              <a:t>10/5/15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Exam 1 Review</a:t>
            </a:r>
          </a:p>
        </p:txBody>
      </p:sp>
      <p:sp>
        <p:nvSpPr>
          <p:cNvPr id="215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7258D3D-8DEB-6B43-A746-48B7D3EF842C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/>
        </p:nvGraphicFramePr>
        <p:xfrm>
          <a:off x="1905000" y="2819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387" y="3200395"/>
            <a:ext cx="5850030" cy="29038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Arial" charset="0"/>
              </a:rPr>
              <a:t>Next </a:t>
            </a:r>
            <a:r>
              <a:rPr lang="en-US" dirty="0">
                <a:latin typeface="Arial" charset="0"/>
              </a:rPr>
              <a:t>time: </a:t>
            </a:r>
          </a:p>
          <a:p>
            <a:pPr lvl="1"/>
            <a:r>
              <a:rPr lang="en-US" dirty="0" smtClean="0">
                <a:latin typeface="Arial" charset="0"/>
              </a:rPr>
              <a:t>Functions</a:t>
            </a: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Announcements/reminders</a:t>
            </a:r>
          </a:p>
          <a:p>
            <a:pPr lvl="1"/>
            <a:r>
              <a:rPr lang="en-US" dirty="0" err="1" smtClean="0">
                <a:latin typeface="Arial" charset="0"/>
              </a:rPr>
              <a:t>Dropbox</a:t>
            </a:r>
            <a:r>
              <a:rPr lang="en-US" dirty="0" smtClean="0">
                <a:latin typeface="Arial" charset="0"/>
              </a:rPr>
              <a:t> folder invites being sent today</a:t>
            </a:r>
          </a:p>
          <a:p>
            <a:pPr lvl="2"/>
            <a:r>
              <a:rPr lang="en-US" dirty="0" smtClean="0">
                <a:latin typeface="Arial" charset="0"/>
              </a:rPr>
              <a:t>Contact Dr. Geiger if you want to use a different e-mail address than the one you use for submitting programs</a:t>
            </a:r>
          </a:p>
          <a:p>
            <a:pPr lvl="2"/>
            <a:r>
              <a:rPr lang="en-US" dirty="0" smtClean="0">
                <a:latin typeface="Arial" charset="0"/>
              </a:rPr>
              <a:t>Grade files will be available as they are completed</a:t>
            </a:r>
          </a:p>
          <a:p>
            <a:pPr lvl="2"/>
            <a:r>
              <a:rPr lang="en-US" dirty="0" smtClean="0">
                <a:latin typeface="Arial" charset="0"/>
              </a:rPr>
              <a:t>Programs should be submitted through your folder</a:t>
            </a:r>
          </a:p>
          <a:p>
            <a:pPr lvl="1"/>
            <a:r>
              <a:rPr lang="en-US" dirty="0" smtClean="0">
                <a:latin typeface="Arial" charset="0"/>
              </a:rPr>
              <a:t>Program 1 </a:t>
            </a:r>
            <a:r>
              <a:rPr lang="en-US" dirty="0" err="1" smtClean="0">
                <a:latin typeface="Arial" charset="0"/>
              </a:rPr>
              <a:t>regrades</a:t>
            </a:r>
            <a:r>
              <a:rPr lang="en-US" dirty="0" smtClean="0">
                <a:latin typeface="Arial" charset="0"/>
              </a:rPr>
              <a:t> due by Friday, 10/9</a:t>
            </a:r>
          </a:p>
          <a:p>
            <a:pPr lvl="2"/>
            <a:r>
              <a:rPr lang="en-US" dirty="0" smtClean="0">
                <a:latin typeface="Arial" charset="0"/>
              </a:rPr>
              <a:t>Fix file and upload to </a:t>
            </a:r>
            <a:r>
              <a:rPr lang="en-US" dirty="0" err="1" smtClean="0">
                <a:latin typeface="Arial" charset="0"/>
              </a:rPr>
              <a:t>Dropbox</a:t>
            </a:r>
            <a:r>
              <a:rPr lang="en-US" dirty="0" smtClean="0">
                <a:latin typeface="Arial" charset="0"/>
              </a:rPr>
              <a:t> folder</a:t>
            </a:r>
          </a:p>
          <a:p>
            <a:pPr lvl="2"/>
            <a:r>
              <a:rPr lang="en-US" u="sng" dirty="0" smtClean="0">
                <a:latin typeface="Arial" charset="0"/>
              </a:rPr>
              <a:t>Please do not change file </a:t>
            </a:r>
            <a:r>
              <a:rPr lang="en-US" u="sng" dirty="0" smtClean="0">
                <a:latin typeface="Arial" charset="0"/>
              </a:rPr>
              <a:t>name</a:t>
            </a:r>
          </a:p>
          <a:p>
            <a:pPr lvl="2"/>
            <a:r>
              <a:rPr lang="en-US" u="sng" dirty="0">
                <a:latin typeface="Arial" charset="0"/>
              </a:rPr>
              <a:t>E-mail Dr. Geiger to say that you have resubmitted </a:t>
            </a:r>
            <a:r>
              <a:rPr lang="en-US" u="sng" dirty="0" smtClean="0">
                <a:latin typeface="Arial" charset="0"/>
              </a:rPr>
              <a:t>program</a:t>
            </a:r>
            <a:endParaRPr lang="en-US" u="sng" dirty="0" smtClean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Program 4 due 10/7</a:t>
            </a:r>
          </a:p>
          <a:p>
            <a:endParaRPr lang="en-US" dirty="0">
              <a:latin typeface="Arial" charset="0"/>
            </a:endParaRP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97CDEBD-6C95-FD47-A2E6-DB87B46100C7}" type="datetime1">
              <a:rPr lang="en-US" sz="1200">
                <a:latin typeface="Garamond" charset="0"/>
              </a:rPr>
              <a:pPr eaLnBrk="1" hangingPunct="1"/>
              <a:t>10/5/15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Exam 1 Review</a:t>
            </a: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FAF9EA9-0250-4842-8907-303600CBCCF0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dge 8">
    <a:dk1>
      <a:srgbClr val="000000"/>
    </a:dk1>
    <a:lt1>
      <a:srgbClr val="FFFFFF"/>
    </a:lt1>
    <a:dk2>
      <a:srgbClr val="CC0000"/>
    </a:dk2>
    <a:lt2>
      <a:srgbClr val="666699"/>
    </a:lt2>
    <a:accent1>
      <a:srgbClr val="808080"/>
    </a:accent1>
    <a:accent2>
      <a:srgbClr val="999933"/>
    </a:accent2>
    <a:accent3>
      <a:srgbClr val="FFFFFF"/>
    </a:accent3>
    <a:accent4>
      <a:srgbClr val="000000"/>
    </a:accent4>
    <a:accent5>
      <a:srgbClr val="C0C0C0"/>
    </a:accent5>
    <a:accent6>
      <a:srgbClr val="8A8A2D"/>
    </a:accent6>
    <a:hlink>
      <a:srgbClr val="4C6D80"/>
    </a:hlink>
    <a:folHlink>
      <a:srgbClr val="B2B2B2"/>
    </a:folHlink>
  </a:clrScheme>
  <a:fontScheme name="Edge">
    <a:majorFont>
      <a:latin typeface="Garamond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8614</TotalTime>
  <Words>320</Words>
  <Application>Microsoft Macintosh PowerPoint</Application>
  <PresentationFormat>On-screen Show (4:3)</PresentationFormat>
  <Paragraphs>60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Edge</vt:lpstr>
      <vt:lpstr>16.216 ECE Application Programming</vt:lpstr>
      <vt:lpstr>Lecture outline</vt:lpstr>
      <vt:lpstr>Exam stats &amp; grade distribution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1703</cp:revision>
  <dcterms:created xsi:type="dcterms:W3CDTF">2006-04-03T05:03:01Z</dcterms:created>
  <dcterms:modified xsi:type="dcterms:W3CDTF">2015-10-05T18:35:32Z</dcterms:modified>
</cp:coreProperties>
</file>