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71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CC34B-D889-B046-B455-DA20F83C35BC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4BF79-FD69-1540-AEC5-5B5B3C574AE7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3D42C-B124-B741-B4BB-6ADBA7D75128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74972-8AAD-B84C-9D13-A1F0F8B6AEAC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A8F2-74DF-FA4B-BAC4-7F38C693370D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B23B2-87B4-DF48-938E-005E2BDBB8F4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E76E9-C055-3243-ACF7-A8A57185DA05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BA4ED-E5C2-424D-B483-80FED83E6E3A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932AE-F65A-0643-AC70-AB01690CDB1E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436F0-C2B7-C54B-917B-CFE9FA8E0E6A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31B5E-C0C9-5546-B399-351F9128637A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1C3AE-8704-FB47-A6C3-5E2431453D76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15CC7-B39F-CA42-8506-24624AFC4BF5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A59A5F1-2254-7C4E-8DED-D5CF56C83247}" type="datetime1">
              <a:rPr lang="en-US"/>
              <a:pPr/>
              <a:t>10/12/15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01AC29-C0F5-6B47-AC17-6796A353AEB1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HLL </a:t>
            </a:r>
            <a:r>
              <a:rPr lang="en-US">
                <a:latin typeface="Arial" charset="0"/>
                <a:sym typeface="Wingdings" charset="0"/>
              </a:rPr>
              <a:t> assembly examples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3 to be posted; due 3/11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3CB8B4-01B4-3546-BDF1-62BCDB64C413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>
                <a:latin typeface="Arial" charset="0"/>
              </a:rPr>
              <a:t>HW </a:t>
            </a:r>
            <a:r>
              <a:rPr lang="en-US" smtClean="0">
                <a:latin typeface="Arial" charset="0"/>
              </a:rPr>
              <a:t>3 due 10/19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Review: 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1"/>
            <a:r>
              <a:rPr lang="en-US" dirty="0">
                <a:latin typeface="Arial" charset="0"/>
              </a:rPr>
              <a:t>Static data</a:t>
            </a:r>
          </a:p>
          <a:p>
            <a:pPr lvl="1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>
                <a:latin typeface="Arial" charset="0"/>
              </a:rPr>
              <a:t>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26FF22-0126-3345-94FD-B48E2AB6718A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738C0B-4B47-D741-B013-DDA1ABEE3C44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</a:t>
            </a:r>
          </a:p>
        </p:txBody>
      </p:sp>
      <p:sp>
        <p:nvSpPr>
          <p:cNvPr id="6147" name="Content Placeholder 7"/>
          <p:cNvSpPr>
            <a:spLocks noGrp="1"/>
          </p:cNvSpPr>
          <p:nvPr>
            <p:ph sz="half" idx="2"/>
          </p:nvPr>
        </p:nvSpPr>
        <p:spPr>
          <a:xfrm>
            <a:off x="4419600" y="974725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On function call</a:t>
            </a:r>
          </a:p>
          <a:p>
            <a:r>
              <a:rPr lang="en-US">
                <a:latin typeface="Arial" charset="0"/>
              </a:rPr>
              <a:t>SP or ESP: points to current top of stack</a:t>
            </a:r>
          </a:p>
          <a:p>
            <a:pPr lvl="1"/>
            <a:r>
              <a:rPr lang="en-US">
                <a:latin typeface="Arial" charset="0"/>
              </a:rPr>
              <a:t>Lowest address in current stack frame</a:t>
            </a:r>
          </a:p>
          <a:p>
            <a:r>
              <a:rPr lang="en-US">
                <a:latin typeface="Arial" charset="0"/>
              </a:rPr>
              <a:t>BP or EBP: used to reference data within frame</a:t>
            </a:r>
          </a:p>
          <a:p>
            <a:pPr lvl="1"/>
            <a:r>
              <a:rPr lang="en-US">
                <a:latin typeface="Arial" charset="0"/>
              </a:rPr>
              <a:t>Arguments</a:t>
            </a:r>
          </a:p>
          <a:p>
            <a:pPr lvl="1"/>
            <a:r>
              <a:rPr lang="en-US">
                <a:latin typeface="Arial" charset="0"/>
              </a:rPr>
              <a:t>Local variables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158762-4F5A-5142-A18D-4C0CCB6735E3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6D6CC-2E2E-1B4A-AA8D-71FA43C57412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6151" name="Picture 4" descr="[__cdecl stack fram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4725"/>
            <a:ext cx="29210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67200" y="1108075"/>
            <a:ext cx="4724400" cy="49879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03AAA1-11C9-E045-8FB3-0C196089554B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BE87F2-808B-BC49-84AD-F4C14F5DB9CD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5" name="Picture 4" descr="[__cdecl stack fram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4725"/>
            <a:ext cx="29210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F1BD70-5CD1-B24F-85C0-8DFD8C6C3806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D07C7C-C47F-A14F-9504-D65309FE532B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D5F78-1D78-B04B-995F-D9D0765E657E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508595-13F5-B649-8071-7EDC03BAD619}" type="datetime1">
              <a:rPr lang="en-US" sz="1200">
                <a:latin typeface="Garamond" charset="0"/>
              </a:rPr>
              <a:pPr/>
              <a:t>10/12/15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 Lecture 15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Essentially 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Incrementing loop index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8912</TotalTime>
  <Words>472</Words>
  <Application>Microsoft Macintosh PowerPoint</Application>
  <PresentationFormat>On-screen Show (4:3)</PresentationFormat>
  <Paragraphs>161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ＭＳ Ｐゴシック</vt:lpstr>
      <vt:lpstr>Garamond</vt:lpstr>
      <vt:lpstr>Wingdings</vt:lpstr>
      <vt:lpstr>Courier New</vt:lpstr>
      <vt:lpstr>Times New Roman</vt:lpstr>
      <vt:lpstr>Edge</vt:lpstr>
      <vt:lpstr>16.317 Microprocessor Systems Design I</vt:lpstr>
      <vt:lpstr>Lecture outline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1692</cp:revision>
  <dcterms:created xsi:type="dcterms:W3CDTF">2006-04-03T05:03:01Z</dcterms:created>
  <dcterms:modified xsi:type="dcterms:W3CDTF">2015-10-12T19:37:20Z</dcterms:modified>
</cp:coreProperties>
</file>