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E693-7558-6B46-9B8B-E1962A2003ED}" type="datetime1">
              <a:rPr lang="en-US" smtClean="0"/>
              <a:t>9/21/15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5B416-B094-1942-B4AE-08026131C6D9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E425-74E9-2F49-AD2B-06A9E9EDF943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2956D-DAFC-054B-8BF4-164675F40067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48CA3-7131-6346-8BA2-3ADA502B817D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2D225-6DB9-064C-9CE7-56E0859350DC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0AF25-68A6-754C-A3B0-C00A47F919E7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7562C-3618-1E4D-AE46-BEA4804C1C2C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7551-06B8-0A4D-9846-373CCB18A74B}" type="datetime1">
              <a:rPr lang="en-US" smtClean="0"/>
              <a:t>9/21/15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7506F-3D1A-AE47-BFEE-47C3FB72CC3C}" type="datetime1">
              <a:rPr lang="en-US" smtClean="0"/>
              <a:t>9/21/15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64EB-3082-3E45-A39D-200FE3E7A3BD}" type="datetime1">
              <a:rPr lang="en-US" smtClean="0"/>
              <a:t>9/21/15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03E7-C8D9-A145-BA10-467DDAAE77E0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3D0A7-6212-9C4B-A3B6-AE80EBC3D1E3}" type="datetime1">
              <a:rPr lang="en-US" smtClean="0"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C379A15-8CC3-8640-94A1-1339A3F13280}" type="datetime1">
              <a:rPr lang="en-US" smtClean="0"/>
              <a:t>9/21/15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0D7B-7F66-644F-BE5C-B5115999E5D8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and </a:t>
            </a:r>
            <a:r>
              <a:rPr lang="en-US" smtClean="0">
                <a:latin typeface="Arial" charset="0"/>
              </a:rPr>
              <a:t>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237D5-7BFC-DC40-9D21-23910C07DD76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2:00 PM, 9/25</a:t>
            </a:r>
          </a:p>
          <a:p>
            <a:pPr lvl="1"/>
            <a:r>
              <a:rPr lang="en-US" dirty="0" smtClean="0"/>
              <a:t>Exam 1: Wednesday, 9/30</a:t>
            </a: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</a:t>
            </a:r>
            <a:r>
              <a:rPr lang="en-US" dirty="0" smtClean="0"/>
              <a:t>division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100BD0-1183-3C44-8315-CBD84DDA42E4}" type="datetime1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87B498-AC95-A645-B8DF-47A2778EBD24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9359D-4D94-B14A-A76C-E15B3DF72FBB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18130-EAAE-F74C-B7D2-2FFF8CF08F82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MUL S </a:t>
            </a:r>
            <a:r>
              <a:rPr lang="en-US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>
                <a:latin typeface="Arial" charset="0"/>
                <a:sym typeface="Wingdings" charset="0"/>
              </a:rPr>
              <a:t>IMUL S  signed multiplication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Byte: (AX) = (AL) * (S)</a:t>
            </a:r>
          </a:p>
          <a:p>
            <a:r>
              <a:rPr lang="en-US">
                <a:latin typeface="Arial" charset="0"/>
              </a:rPr>
              <a:t>Word: (DX,AX) = (AX) * (S)</a:t>
            </a:r>
          </a:p>
          <a:p>
            <a:r>
              <a:rPr lang="en-US">
                <a:latin typeface="Arial" charset="0"/>
              </a:rPr>
              <a:t>Double-word: (EDX,EAX) = (EAX) * (S)</a:t>
            </a:r>
          </a:p>
          <a:p>
            <a:r>
              <a:rPr lang="en-US">
                <a:latin typeface="Arial" charset="0"/>
              </a:rPr>
              <a:t>Only CF, OF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34078-D354-8540-8D40-3B4A11E9EA16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>
                <a:latin typeface="Arial" charset="0"/>
              </a:rPr>
              <a:t>	</a:t>
            </a:r>
            <a:r>
              <a:rPr lang="en-US" sz="280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division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6F2E0-7718-6F46-B664-F6D6396F24E9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F7FC43-220C-5544-9DFA-BE9DE68382F6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BC0470-EBEB-0645-BC63-A83028A377EC}" type="datetime1">
              <a:rPr lang="en-US" smtClean="0">
                <a:latin typeface="Garamond" charset="0"/>
              </a:rPr>
              <a:t>9/21/15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8710</TotalTime>
  <Words>550</Words>
  <Application>Microsoft Macintosh PowerPoint</Application>
  <PresentationFormat>On-screen Show (4:3)</PresentationFormat>
  <Paragraphs>136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16.317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1676</cp:revision>
  <dcterms:created xsi:type="dcterms:W3CDTF">2006-04-03T05:03:01Z</dcterms:created>
  <dcterms:modified xsi:type="dcterms:W3CDTF">2015-09-21T15:32:58Z</dcterms:modified>
</cp:coreProperties>
</file>