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2" r:id="rId3"/>
    <p:sldId id="522" r:id="rId4"/>
    <p:sldId id="523" r:id="rId5"/>
    <p:sldId id="524" r:id="rId6"/>
    <p:sldId id="525" r:id="rId7"/>
    <p:sldId id="526" r:id="rId8"/>
    <p:sldId id="527" r:id="rId9"/>
    <p:sldId id="447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B62D4A-5CB9-634E-94B2-2096C2A06B73}" type="datetime1">
              <a:rPr lang="en-US" smtClean="0"/>
              <a:t>10/18/16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0EB9-E5D0-124D-A125-1A2429DA8995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94B58-9B67-2D4D-A76F-3D60EA3AEC06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05510-BC3F-7A46-A2DC-D12CDDDDE443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6234-BEBB-474E-B699-D6D84274BC1B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54DCF-2CD3-EC41-ADA2-11E41828C8B7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3842-52AD-C14E-84DD-9889BC883EA7}" type="datetime1">
              <a:rPr lang="en-US" smtClean="0"/>
              <a:t>10/18/16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D1051-604C-414C-98D1-30A9DDF098F0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93C83-2A35-2242-B6E2-02E56C79A510}" type="datetime1">
              <a:rPr lang="en-US" smtClean="0"/>
              <a:t>10/18/16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A7468-E50C-A64E-BED2-CBED72085653}" type="datetime1">
              <a:rPr lang="en-US" smtClean="0"/>
              <a:t>10/18/16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AAC45-5379-5643-8403-6699BC3993A1}" type="datetime1">
              <a:rPr lang="en-US" smtClean="0"/>
              <a:t>10/18/16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B746C-8C3C-9C44-A955-ABF34232F887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340FA-5014-EF44-B68A-1C9ED260AFBD}" type="datetime1">
              <a:rPr lang="en-US" smtClean="0"/>
              <a:t>10/18/16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5D3FAF01-6627-484C-BBAA-8B64B260F1C0}" type="datetime1">
              <a:rPr lang="en-US" smtClean="0"/>
              <a:t>10/18/16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endong_Wang@student.uml.edu" TargetMode="External"/><Relationship Id="rId4" Type="http://schemas.openxmlformats.org/officeDocument/2006/relationships/hyperlink" Target="mailto:Li_Zhou@student.uml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hendong_Wang@student.uml.edu" TargetMode="External"/><Relationship Id="rId3" Type="http://schemas.openxmlformats.org/officeDocument/2006/relationships/hyperlink" Target="mailto:Li_Zhou@student.um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10/21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Change </a:t>
            </a:r>
            <a:r>
              <a:rPr lang="en-US" dirty="0">
                <a:latin typeface="Arial" charset="0"/>
              </a:rPr>
              <a:t>in Dr. Geiger’s office hours</a:t>
            </a:r>
          </a:p>
          <a:p>
            <a:pPr lvl="2"/>
            <a:r>
              <a:rPr lang="en-US" dirty="0">
                <a:latin typeface="Arial" charset="0"/>
              </a:rPr>
              <a:t>No Thursdays until feet heal</a:t>
            </a:r>
          </a:p>
          <a:p>
            <a:pPr lvl="3"/>
            <a:r>
              <a:rPr lang="en-US" dirty="0">
                <a:latin typeface="Arial" charset="0"/>
              </a:rPr>
              <a:t>Contact </a:t>
            </a:r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(</a:t>
            </a:r>
            <a:r>
              <a:rPr lang="en-US" dirty="0">
                <a:latin typeface="Arial" charset="0"/>
                <a:hlinkClick r:id="rId3"/>
              </a:rPr>
              <a:t>Zhendong_Wang@student.uml.edu</a:t>
            </a:r>
            <a:r>
              <a:rPr lang="en-US" dirty="0">
                <a:latin typeface="Arial" charset="0"/>
              </a:rPr>
              <a:t>) or Li (</a:t>
            </a:r>
            <a:r>
              <a:rPr lang="en-US" dirty="0">
                <a:latin typeface="Arial" charset="0"/>
                <a:hlinkClick r:id="rId4"/>
              </a:rPr>
              <a:t>Li_Zhou@student.uml.edu</a:t>
            </a:r>
            <a:r>
              <a:rPr lang="en-US" dirty="0">
                <a:latin typeface="Arial" charset="0"/>
              </a:rPr>
              <a:t>) for appointments</a:t>
            </a:r>
          </a:p>
          <a:p>
            <a:pPr lvl="2"/>
            <a:r>
              <a:rPr lang="en-US" dirty="0">
                <a:latin typeface="Arial" charset="0"/>
              </a:rPr>
              <a:t>Will stay late most Mon/Wed until then</a:t>
            </a:r>
          </a:p>
          <a:p>
            <a:pPr lvl="3"/>
            <a:r>
              <a:rPr lang="en-US" dirty="0">
                <a:latin typeface="Arial" charset="0"/>
              </a:rPr>
              <a:t>W 10/19—will be on campus until 4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2D66FD-2614-4A41-B52A-C7C431D54B35}" type="datetime1">
              <a:rPr lang="en-US" sz="1200" smtClean="0">
                <a:latin typeface="Garamond" charset="0"/>
                <a:cs typeface="Arial" charset="0"/>
              </a:rPr>
              <a:t>10/18/16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304E49-3D8D-6C48-95CE-5194CC1A7A50}" type="datetime1">
              <a:rPr lang="en-US" sz="1200" smtClean="0">
                <a:latin typeface="Garamond" charset="0"/>
              </a:rPr>
              <a:t>10/18/16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CA6564-84B5-0C46-BBAD-2A77F4DC7C50}" type="datetime1">
              <a:rPr lang="en-US" sz="1200" smtClean="0">
                <a:latin typeface="Garamond" charset="0"/>
              </a:rPr>
              <a:t>10/18/16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F313DD-F9D5-334E-A6D3-88622964E73E}" type="datetime1">
              <a:rPr lang="en-US" sz="1200" smtClean="0">
                <a:latin typeface="Garamond" charset="0"/>
              </a:rPr>
              <a:t>10/18/16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6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83030C-EA4C-B946-AA25-846A9963EF43}" type="datetime1">
              <a:rPr lang="en-US" sz="1200" smtClean="0">
                <a:latin typeface="Garamond" charset="0"/>
              </a:rPr>
              <a:t>10/18/16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3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4E6409-9831-3F4F-A4FF-CCB38C042879}" type="datetime1">
              <a:rPr lang="en-US" sz="1200" smtClean="0">
                <a:latin typeface="Garamond" charset="0"/>
              </a:rPr>
              <a:t>10/18/16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66C143-5E64-2346-90F1-F0C5CE34A2C0}" type="datetime1">
              <a:rPr lang="en-US" sz="1200" smtClean="0">
                <a:latin typeface="Garamond" charset="0"/>
              </a:rPr>
              <a:t>10/18/16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0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10/21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Change in Dr. Geiger’s office hours</a:t>
            </a:r>
          </a:p>
          <a:p>
            <a:pPr lvl="2"/>
            <a:r>
              <a:rPr lang="en-US" dirty="0">
                <a:latin typeface="Arial" charset="0"/>
              </a:rPr>
              <a:t>No Thursdays until feet heal</a:t>
            </a:r>
          </a:p>
          <a:p>
            <a:pPr lvl="3"/>
            <a:r>
              <a:rPr lang="en-US" dirty="0">
                <a:latin typeface="Arial" charset="0"/>
              </a:rPr>
              <a:t>Contact </a:t>
            </a:r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(</a:t>
            </a:r>
            <a:r>
              <a:rPr lang="en-US" dirty="0">
                <a:latin typeface="Arial" charset="0"/>
                <a:hlinkClick r:id="rId2"/>
              </a:rPr>
              <a:t>Zhendong_Wang@student.uml.edu</a:t>
            </a:r>
            <a:r>
              <a:rPr lang="en-US" dirty="0">
                <a:latin typeface="Arial" charset="0"/>
              </a:rPr>
              <a:t>) or Li (</a:t>
            </a:r>
            <a:r>
              <a:rPr lang="en-US" dirty="0">
                <a:latin typeface="Arial" charset="0"/>
                <a:hlinkClick r:id="rId3"/>
              </a:rPr>
              <a:t>Li_Zhou@student.uml.edu</a:t>
            </a:r>
            <a:r>
              <a:rPr lang="en-US" dirty="0">
                <a:latin typeface="Arial" charset="0"/>
              </a:rPr>
              <a:t>) for appointments</a:t>
            </a:r>
          </a:p>
          <a:p>
            <a:pPr lvl="2"/>
            <a:r>
              <a:rPr lang="en-US" dirty="0">
                <a:latin typeface="Arial" charset="0"/>
              </a:rPr>
              <a:t>Will stay late most Mon/Wed until then</a:t>
            </a:r>
          </a:p>
          <a:p>
            <a:pPr lvl="3"/>
            <a:r>
              <a:rPr lang="en-US" dirty="0">
                <a:latin typeface="Arial" charset="0"/>
              </a:rPr>
              <a:t>W 10/19—will be on campus until 4</a:t>
            </a:r>
            <a:endParaRPr lang="en-US" dirty="0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F70367-2730-3D4B-83F9-C355119CDD92}" type="datetime1">
              <a:rPr lang="en-US" sz="1200" smtClean="0">
                <a:latin typeface="Garamond" charset="0"/>
                <a:cs typeface="Arial" charset="0"/>
              </a:rPr>
              <a:t>10/18/16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8014</TotalTime>
  <Words>487</Words>
  <Application>Microsoft Macintosh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EECE.2160 ECE Application Programming</vt:lpstr>
      <vt:lpstr>Lecture outline</vt:lpstr>
      <vt:lpstr>Review: pointers</vt:lpstr>
      <vt:lpstr>Review: pointer arguments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1609</cp:revision>
  <dcterms:created xsi:type="dcterms:W3CDTF">2006-04-03T05:03:01Z</dcterms:created>
  <dcterms:modified xsi:type="dcterms:W3CDTF">2016-10-18T12:22:09Z</dcterms:modified>
</cp:coreProperties>
</file>