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522" r:id="rId4"/>
    <p:sldId id="523" r:id="rId5"/>
    <p:sldId id="517" r:id="rId6"/>
    <p:sldId id="518" r:id="rId7"/>
    <p:sldId id="519" r:id="rId8"/>
    <p:sldId id="520" r:id="rId9"/>
    <p:sldId id="521" r:id="rId10"/>
    <p:sldId id="524" r:id="rId11"/>
    <p:sldId id="525" r:id="rId12"/>
    <p:sldId id="526" r:id="rId13"/>
    <p:sldId id="527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51144B19-F7EF-F941-95DD-04DCBDF2BD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36C5FA6E-A273-A246-9F44-450773140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10F136-ED3D-5F49-B8A4-27849A57916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14C706-B36D-A944-9639-68D864D304A3}" type="datetime1">
              <a:rPr lang="en-US" smtClean="0"/>
              <a:t>3/4/2016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0E044-516C-D649-8367-F9A8F39DB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8923E-484C-B745-9310-E7D782E734E4}" type="datetime1">
              <a:rPr lang="en-US" smtClean="0"/>
              <a:t>3/4/2016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0CE46-0D67-E344-B0BC-B02AC52A4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FAF1E-229B-6948-AD68-6EBC1440C7D2}" type="datetime1">
              <a:rPr lang="en-US" smtClean="0"/>
              <a:t>3/4/2016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748B0-DB21-6840-A101-3077AB886F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D70C8-5D03-7142-83DA-40C1A52AEFDE}" type="datetime1">
              <a:rPr lang="en-US" smtClean="0"/>
              <a:t>3/4/2016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3AA17-1CA3-7445-AEF2-2ED5E21D8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9EC08-6794-6949-B0EC-D2F0328F99FE}" type="datetime1">
              <a:rPr lang="en-US" smtClean="0"/>
              <a:t>3/4/2016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5ECEE-1A7B-E444-BF38-2B0F76230A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805CD8-91A6-864C-A901-60F52E34F927}" type="datetime1">
              <a:rPr lang="en-US" smtClean="0"/>
              <a:t>3/4/2016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116A2-92D6-C641-A231-BA3D02034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860D3-0533-EE47-B8A0-A4956191C1FA}" type="datetime1">
              <a:rPr lang="en-US" smtClean="0"/>
              <a:t>3/4/2016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9F8-01E0-8B45-B648-78B2B32F03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5FFDA7-9156-9746-9C45-0C0CF3AAA89A}" type="datetime1">
              <a:rPr lang="en-US" smtClean="0"/>
              <a:t>3/4/2016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E824D-3E41-214A-BFC5-98B2A3D2F8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EE566-729E-4446-AAC7-07ED8E69CFCE}" type="datetime1">
              <a:rPr lang="en-US" smtClean="0"/>
              <a:t>3/4/2016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4AD78-FFCB-5D4D-8BBE-57F87B65C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F901D-4BD4-DE41-A528-6DE0157424C1}" type="datetime1">
              <a:rPr lang="en-US" smtClean="0"/>
              <a:t>3/4/2016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7D6DE-D771-7F47-85AC-127211252E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351B5-5734-2241-86EA-B29AAF5F9AC5}" type="datetime1">
              <a:rPr lang="en-US" smtClean="0"/>
              <a:t>3/4/2016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FBBA2-2FE3-C441-8505-E5884877D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B5C3E-824C-8749-BF2D-FCB535305248}" type="datetime1">
              <a:rPr lang="en-US" smtClean="0"/>
              <a:t>3/4/2016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4B8DA-044D-D246-A7E0-8056A20B8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D69A6-BD57-3D4B-8498-F7E5B41A585C}" type="datetime1">
              <a:rPr lang="en-US" smtClean="0"/>
              <a:t>3/4/2016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66986-CAE1-6548-9EAC-DD14065032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A3516B19-268D-DB47-9B41-1335F799C6FF}" type="datetime1">
              <a:rPr lang="en-US" smtClean="0"/>
              <a:t>3/4/2016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590E4BC0-E10B-954D-AC90-E5D4A3FF0A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14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smtClean="0">
                <a:latin typeface="Arial" charset="0"/>
              </a:rPr>
              <a:t>Peilong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17: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More on pointer arguments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PE3: Change problem</a:t>
            </a:r>
          </a:p>
        </p:txBody>
      </p:sp>
      <p:sp>
        <p:nvSpPr>
          <p:cNvPr id="1229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Given any amount of change under $2.00, determine and print out the minimum number of coins required to make that amount of change.  </a:t>
            </a:r>
          </a:p>
          <a:p>
            <a:pPr lvl="1">
              <a:spcBef>
                <a:spcPct val="50000"/>
              </a:spcBef>
            </a:pPr>
            <a:r>
              <a:rPr lang="en-US">
                <a:latin typeface="Arial" charset="0"/>
              </a:rPr>
              <a:t>Available coins are Halves (half dollars), Quarters, Dimes, Nickels, and Pennies.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229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8893E2-ADC1-044C-A9EF-132361BD0EDE}" type="datetime1">
              <a:rPr lang="en-US" sz="1200">
                <a:latin typeface="Garamond" charset="0"/>
              </a:rPr>
              <a:pPr/>
              <a:t>3/4/2016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BD195A-77B2-1341-8BDF-B6D2EE71C370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</a:t>
            </a:r>
          </a:p>
        </p:txBody>
      </p:sp>
      <p:sp>
        <p:nvSpPr>
          <p:cNvPr id="13315" name="Content Placeholder 7"/>
          <p:cNvSpPr>
            <a:spLocks noGrp="1"/>
          </p:cNvSpPr>
          <p:nvPr>
            <p:ph sz="half" idx="2"/>
          </p:nvPr>
        </p:nvSpPr>
        <p:spPr>
          <a:xfrm>
            <a:off x="3352800" y="1143000"/>
            <a:ext cx="5791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Treat change amount as integer (nCents)</a:t>
            </a:r>
          </a:p>
          <a:p>
            <a:pPr lvl="1"/>
            <a:r>
              <a:rPr lang="en-US">
                <a:latin typeface="Arial" charset="0"/>
              </a:rPr>
              <a:t>Can now use division &amp; modulus</a:t>
            </a:r>
          </a:p>
          <a:p>
            <a:r>
              <a:rPr lang="en-US">
                <a:latin typeface="Arial" charset="0"/>
              </a:rPr>
              <a:t>nCents = # pennies after previous four coin types have been taken out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798B0A-93DB-2643-ACAE-FFFA0641F482}" type="datetime1">
              <a:rPr lang="en-US" sz="1200">
                <a:latin typeface="Garamond" charset="0"/>
              </a:rPr>
              <a:pPr/>
              <a:t>3/4/2016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0D6E6-E5E4-6B42-AF51-C296CA11D0FB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876300"/>
            <a:ext cx="2771775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1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When to use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Find a particular step or series of steps being repeated in your code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code is exactly the same, you need no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one or more values change, but actual calculations are the same, values can be function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function modifies: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1 variable: just return it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2+ variables: use pointer argument(s)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Reassess change example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Steps for creating change are extremely similar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What changes each time?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How should we use those values in a function?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Inputs, outputs, variables … ?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992773-27B0-2A4A-9A39-16F885B09126}" type="datetime1">
              <a:rPr lang="en-US" sz="1200">
                <a:latin typeface="Garamond" charset="0"/>
              </a:rPr>
              <a:pPr/>
              <a:t>3/4/2016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354855-ACFD-634F-85E5-3E5F9E86B7DE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5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Overall flowchart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A7AA3B-0293-664D-9651-9EAA1D106CF2}" type="datetime1">
              <a:rPr lang="en-US" sz="1200">
                <a:latin typeface="Garamond" charset="0"/>
              </a:rPr>
              <a:pPr/>
              <a:t>3/4/2016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49ED4E-EC5A-3845-8B78-8858C2AF9AD6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020763"/>
            <a:ext cx="662305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6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3/9</a:t>
            </a:r>
          </a:p>
          <a:p>
            <a:pPr lvl="2"/>
            <a:r>
              <a:rPr lang="en-US" dirty="0">
                <a:latin typeface="Arial" charset="0"/>
              </a:rPr>
              <a:t>No late days over break</a:t>
            </a:r>
          </a:p>
          <a:p>
            <a:pPr lvl="1"/>
            <a:r>
              <a:rPr lang="en-US" dirty="0">
                <a:latin typeface="Arial" charset="0"/>
              </a:rPr>
              <a:t>Regrades: P2 due F 3/4; P3 due F 3/11</a:t>
            </a:r>
          </a:p>
          <a:p>
            <a:pPr lvl="2"/>
            <a:r>
              <a:rPr lang="en-US" dirty="0">
                <a:latin typeface="Arial" charset="0"/>
              </a:rPr>
              <a:t>Fix file and upload to Dropbox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  <a:endParaRPr lang="en-US" u="sng" dirty="0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519A49-0096-C84B-AFEA-89F8964D3092}" type="datetime1">
              <a:rPr lang="en-US" sz="1200" smtClean="0">
                <a:latin typeface="Garamond" charset="0"/>
                <a:cs typeface="Arial" charset="0"/>
              </a:rPr>
              <a:t>3/4/2016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7B8F52-24D7-4E46-97F3-152BD5B20182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5 due 3/9</a:t>
            </a:r>
          </a:p>
          <a:p>
            <a:pPr lvl="2"/>
            <a:r>
              <a:rPr lang="en-US" dirty="0">
                <a:latin typeface="Arial" charset="0"/>
              </a:rPr>
              <a:t>No late days over break</a:t>
            </a:r>
          </a:p>
          <a:p>
            <a:pPr lvl="1"/>
            <a:r>
              <a:rPr lang="en-US" dirty="0">
                <a:latin typeface="Arial" charset="0"/>
              </a:rPr>
              <a:t>Regrades: P2 due F 3/4; P3 due F 3/11</a:t>
            </a:r>
          </a:p>
          <a:p>
            <a:pPr lvl="2"/>
            <a:r>
              <a:rPr lang="en-US" dirty="0">
                <a:latin typeface="Arial" charset="0"/>
              </a:rPr>
              <a:t>Fix file and upload to Dropbox folder</a:t>
            </a:r>
          </a:p>
          <a:p>
            <a:pPr lvl="2"/>
            <a:r>
              <a:rPr lang="en-US" u="sng" dirty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>
                <a:latin typeface="Arial" charset="0"/>
              </a:rPr>
              <a:t>E-mail Dr. Geiger to say that you have resubmitted program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More on pointers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69B8B0-56EF-194D-BBF7-97B2A9F59011}" type="datetime1">
              <a:rPr lang="en-US" sz="1200" smtClean="0">
                <a:latin typeface="Garamond" charset="0"/>
                <a:cs typeface="Arial" charset="0"/>
              </a:rPr>
              <a:t>3/4/2016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B0AA06-B8E1-CF4B-A472-2DD0F2900089}" type="slidenum">
              <a:rPr lang="en-US" sz="1200">
                <a:latin typeface="Garamond" charset="0"/>
                <a:cs typeface="Arial" charset="0"/>
              </a:rPr>
              <a:pPr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0133FA-37B5-4241-9F63-BFD167A3991A}" type="datetime1">
              <a:rPr lang="en-US" sz="1200" smtClean="0">
                <a:latin typeface="Garamond" charset="0"/>
              </a:rPr>
              <a:t>3/4/2016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9BC71C-8715-1746-9BCB-59DFF172AC59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 arguments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Functions can only return one value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>
                <a:latin typeface="Arial" charset="0"/>
              </a:rPr>
              <a:t> hold copy of value from calling function</a:t>
            </a:r>
          </a:p>
          <a:p>
            <a:r>
              <a:rPr lang="en-US">
                <a:latin typeface="Arial" charset="0"/>
              </a:rPr>
              <a:t>Arguments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passed by address </a:t>
            </a:r>
            <a:r>
              <a:rPr lang="en-US">
                <a:latin typeface="Arial" charset="0"/>
              </a:rPr>
              <a:t>hold location of variable in calling function</a:t>
            </a:r>
          </a:p>
          <a:p>
            <a:pPr lvl="1"/>
            <a:r>
              <a:rPr lang="en-US">
                <a:latin typeface="Arial" charset="0"/>
              </a:rPr>
              <a:t>Argument type is pointer (e.g.,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*ptr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</a:rPr>
              <a:t>Allows function to change multiple values outside its scope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Arial" charset="0"/>
              </a:rPr>
              <a:t>Dereference pointer</a:t>
            </a:r>
            <a:r>
              <a:rPr lang="en-US">
                <a:latin typeface="Arial" charset="0"/>
              </a:rPr>
              <a:t> to access “value being pointed to”: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*ptr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EA4341-D91A-7247-B5F3-580746FF3935}" type="datetime1">
              <a:rPr lang="en-US" sz="1200" smtClean="0">
                <a:latin typeface="Garamond" charset="0"/>
              </a:rPr>
              <a:t>3/4/2016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14350D-24E9-3041-BBB6-14A2DF8C80A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37A434-AEB9-4A47-B0DE-E476829E9616}" type="datetime1">
              <a:rPr lang="en-US" sz="1200" smtClean="0">
                <a:latin typeface="Garamond" charset="0"/>
              </a:rPr>
              <a:t>3/4/2016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63D212-F2E4-F444-A47F-6E6E93F3816F}" type="datetime1">
              <a:rPr lang="en-US" sz="1200" smtClean="0">
                <a:latin typeface="Garamond" charset="0"/>
              </a:rPr>
              <a:t>3/4/2016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9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045BCD-BAFB-8E47-8FF6-C0928EBCB8C2}" type="datetime1">
              <a:rPr lang="en-US" sz="1200" smtClean="0">
                <a:latin typeface="Garamond" charset="0"/>
              </a:rPr>
              <a:t>3/4/2016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956FB5-1F9B-2B4C-8069-C2DCEEF8D59E}" type="datetime1">
              <a:rPr lang="en-US" sz="1200" smtClean="0">
                <a:latin typeface="Garamond" charset="0"/>
              </a:rPr>
              <a:t>3/4/2016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F510BA-B36E-3441-9FF7-3B2EDCF89140}" type="datetime1">
              <a:rPr lang="en-US" sz="1200" smtClean="0">
                <a:latin typeface="Garamond" charset="0"/>
              </a:rPr>
              <a:t>3/4/2016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17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8008</TotalTime>
  <Words>813</Words>
  <Application>Microsoft Office PowerPoint</Application>
  <PresentationFormat>On-screen Show (4:3)</PresentationFormat>
  <Paragraphs>168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16.216 ECE Application Programming</vt:lpstr>
      <vt:lpstr>Lecture outline</vt:lpstr>
      <vt:lpstr>Review: pointers</vt:lpstr>
      <vt:lpstr>Review: pointer arguments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PE3: Change problem</vt:lpstr>
      <vt:lpstr>Flowchart</vt:lpstr>
      <vt:lpstr>When to use functions</vt:lpstr>
      <vt:lpstr>Overall flowchart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1600</cp:revision>
  <dcterms:created xsi:type="dcterms:W3CDTF">2006-04-03T05:03:01Z</dcterms:created>
  <dcterms:modified xsi:type="dcterms:W3CDTF">2016-03-04T17:47:50Z</dcterms:modified>
</cp:coreProperties>
</file>