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1"/>
  </p:notesMasterIdLst>
  <p:handoutMasterIdLst>
    <p:handoutMasterId r:id="rId12"/>
  </p:handoutMasterIdLst>
  <p:sldIdLst>
    <p:sldId id="256" r:id="rId2"/>
    <p:sldId id="422" r:id="rId3"/>
    <p:sldId id="522" r:id="rId4"/>
    <p:sldId id="523" r:id="rId5"/>
    <p:sldId id="524" r:id="rId6"/>
    <p:sldId id="525" r:id="rId7"/>
    <p:sldId id="526" r:id="rId8"/>
    <p:sldId id="527" r:id="rId9"/>
    <p:sldId id="447" r:id="rId1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2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51144B19-F7EF-F941-95DD-04DCBDF2BD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73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36C5FA6E-A273-A246-9F44-4507731409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843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410F136-ED3D-5F49-B8A4-27849A57916E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B5DF44-663C-C344-829A-2CBE80252C3E}" type="datetime1">
              <a:rPr lang="en-US" smtClean="0"/>
              <a:t>3/7/16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0E044-516C-D649-8367-F9A8F39DBC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9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DD7D82-E401-4D4C-98C2-F151E18CC3C3}" type="datetime1">
              <a:rPr lang="en-US" smtClean="0"/>
              <a:t>3/7/16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0CE46-0D67-E344-B0BC-B02AC52A4A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7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AF2571-044C-0548-ABD3-FCC962352115}" type="datetime1">
              <a:rPr lang="en-US" smtClean="0"/>
              <a:t>3/7/16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6748B0-DB21-6840-A101-3077AB886F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62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21EF57-2500-C14D-9B64-DD25ABD20395}" type="datetime1">
              <a:rPr lang="en-US" smtClean="0"/>
              <a:t>3/7/16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3AA17-1CA3-7445-AEF2-2ED5E21D82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132100-8711-C34B-8ABB-10BF3EC00C6C}" type="datetime1">
              <a:rPr lang="en-US" smtClean="0"/>
              <a:t>3/7/16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35ECEE-1A7B-E444-BF38-2B0F76230A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0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8ED9F-018C-714A-8A8B-267DDCED475B}" type="datetime1">
              <a:rPr lang="en-US" smtClean="0"/>
              <a:t>3/7/16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5116A2-92D6-C641-A231-BA3D02034A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8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58B44D-A629-0F45-9B6B-5F9E4E52402E}" type="datetime1">
              <a:rPr lang="en-US" smtClean="0"/>
              <a:t>3/7/16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D7A9F8-01E0-8B45-B648-78B2B32F03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2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065E0A-0385-F44D-B579-1DC029C8FFC8}" type="datetime1">
              <a:rPr lang="en-US" smtClean="0"/>
              <a:t>3/7/16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3E824D-3E41-214A-BFC5-98B2A3D2F8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AA8B11-A7A2-3441-9EDE-8370AF92DDB5}" type="datetime1">
              <a:rPr lang="en-US" smtClean="0"/>
              <a:t>3/7/16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B4AD78-FFCB-5D4D-8BBE-57F87B65C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5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6AD81A-ED18-FD49-817E-54B038AEC014}" type="datetime1">
              <a:rPr lang="en-US" smtClean="0"/>
              <a:t>3/7/16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47D6DE-D771-7F47-85AC-127211252E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6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B27BDC-44D2-F649-8AD9-3635ACB542FC}" type="datetime1">
              <a:rPr lang="en-US" smtClean="0"/>
              <a:t>3/7/16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FBBA2-2FE3-C441-8505-E5884877D3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7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B80EB4-CA7B-6249-AD2B-8E7BC2F4FC81}" type="datetime1">
              <a:rPr lang="en-US" smtClean="0"/>
              <a:t>3/7/16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4B8DA-044D-D246-A7E0-8056A20B8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296756-2F20-4841-9CD6-84A13DACE786}" type="datetime1">
              <a:rPr lang="en-US" smtClean="0"/>
              <a:t>3/7/16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566986-CAE1-6548-9EAC-DD14065032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9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fld id="{3B6AC184-BCA7-5A40-9E3C-D58C71E0DA81}" type="datetime1">
              <a:rPr lang="en-US" smtClean="0"/>
              <a:t>3/7/16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fld id="{590E4BC0-E10B-954D-AC90-E5D4A3FF0A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5" r:id="rId1"/>
    <p:sldLayoutId id="2147484703" r:id="rId2"/>
    <p:sldLayoutId id="2147484704" r:id="rId3"/>
    <p:sldLayoutId id="2147484705" r:id="rId4"/>
    <p:sldLayoutId id="2147484706" r:id="rId5"/>
    <p:sldLayoutId id="2147484707" r:id="rId6"/>
    <p:sldLayoutId id="2147484708" r:id="rId7"/>
    <p:sldLayoutId id="2147484709" r:id="rId8"/>
    <p:sldLayoutId id="2147484710" r:id="rId9"/>
    <p:sldLayoutId id="2147484711" r:id="rId10"/>
    <p:sldLayoutId id="2147484712" r:id="rId11"/>
    <p:sldLayoutId id="2147484713" r:id="rId12"/>
    <p:sldLayoutId id="2147484714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16.216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Peilong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18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PE3: Functions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5 due 3/9</a:t>
            </a:r>
          </a:p>
          <a:p>
            <a:pPr lvl="2"/>
            <a:r>
              <a:rPr lang="en-US" dirty="0">
                <a:latin typeface="Arial" charset="0"/>
              </a:rPr>
              <a:t>No late days over break</a:t>
            </a:r>
          </a:p>
          <a:p>
            <a:pPr lvl="1"/>
            <a:r>
              <a:rPr lang="en-US" dirty="0">
                <a:latin typeface="Arial" charset="0"/>
              </a:rPr>
              <a:t>Regrades: </a:t>
            </a:r>
            <a:r>
              <a:rPr lang="en-US" dirty="0" smtClean="0">
                <a:latin typeface="Arial" charset="0"/>
              </a:rPr>
              <a:t>P3 </a:t>
            </a:r>
            <a:r>
              <a:rPr lang="en-US" dirty="0">
                <a:latin typeface="Arial" charset="0"/>
              </a:rPr>
              <a:t>due F 3/</a:t>
            </a:r>
            <a:r>
              <a:rPr lang="en-US" dirty="0" smtClean="0">
                <a:latin typeface="Arial" charset="0"/>
              </a:rPr>
              <a:t>11, P4 due after break (date TBD)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Fix file and upload to Dropbox folder</a:t>
            </a:r>
          </a:p>
          <a:p>
            <a:pPr lvl="2"/>
            <a:r>
              <a:rPr lang="en-US" u="sng" dirty="0">
                <a:latin typeface="Arial" charset="0"/>
              </a:rPr>
              <a:t>Please do not change file name</a:t>
            </a:r>
          </a:p>
          <a:p>
            <a:pPr lvl="2"/>
            <a:r>
              <a:rPr lang="en-US" u="sng" dirty="0">
                <a:latin typeface="Arial" charset="0"/>
              </a:rPr>
              <a:t>E-mail Dr. Geiger to say that you have resubmitted program</a:t>
            </a: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PE3: Functions</a:t>
            </a:r>
            <a:endParaRPr lang="en-US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8641347-E6EA-C643-8CFE-0F86A6183574}" type="datetime1">
              <a:rPr lang="en-US" sz="1200" smtClean="0">
                <a:latin typeface="Garamond" charset="0"/>
                <a:cs typeface="Arial" charset="0"/>
              </a:rPr>
              <a:t>3/7/16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0B0AA06-B8E1-CF4B-A472-2DD0F2900089}" type="slidenum">
              <a:rPr lang="en-US" sz="1200">
                <a:latin typeface="Garamond" charset="0"/>
                <a:cs typeface="Arial" charset="0"/>
              </a:rPr>
              <a:pPr/>
              <a:t>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pointers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latin typeface="Arial" charset="0"/>
              </a:rPr>
              <a:t>Pointer:</a:t>
            </a:r>
            <a:r>
              <a:rPr lang="en-US">
                <a:latin typeface="Arial" charset="0"/>
              </a:rPr>
              <a:t> address of a variable</a:t>
            </a:r>
          </a:p>
          <a:p>
            <a:pPr lvl="1"/>
            <a:r>
              <a:rPr lang="en-US">
                <a:latin typeface="Arial" charset="0"/>
              </a:rPr>
              <a:t>Can get address of existing object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&amp;</a:t>
            </a:r>
          </a:p>
          <a:p>
            <a:pPr lvl="1"/>
            <a:r>
              <a:rPr lang="en-US">
                <a:latin typeface="Arial" charset="0"/>
              </a:rPr>
              <a:t>Can get value of existing pointer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*</a:t>
            </a:r>
          </a:p>
          <a:p>
            <a:pPr lvl="1"/>
            <a:r>
              <a:rPr lang="en-US">
                <a:latin typeface="Arial" charset="0"/>
              </a:rPr>
              <a:t>Can assign pointers of same type to each other</a:t>
            </a:r>
          </a:p>
          <a:p>
            <a:pPr lvl="1"/>
            <a:r>
              <a:rPr lang="en-US">
                <a:latin typeface="Arial" charset="0"/>
              </a:rPr>
              <a:t>Pointer declaration:</a:t>
            </a: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	&lt;base type&gt;</a:t>
            </a:r>
            <a:r>
              <a:rPr lang="en-US">
                <a:latin typeface="Courier New" charset="0"/>
                <a:cs typeface="Courier New" charset="0"/>
              </a:rPr>
              <a:t>* </a:t>
            </a:r>
            <a:r>
              <a:rPr lang="en-US">
                <a:solidFill>
                  <a:srgbClr val="0000FF"/>
                </a:solidFill>
                <a:latin typeface="Courier New" charset="0"/>
                <a:cs typeface="Courier New" charset="0"/>
              </a:rPr>
              <a:t>&lt;pointer name&gt;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Base type determines how reference is interpreted</a:t>
            </a:r>
            <a:r>
              <a:rPr lang="en-US">
                <a:latin typeface="Arial" charset="0"/>
              </a:rPr>
              <a:t> </a:t>
            </a:r>
            <a:endParaRPr lang="en-US">
              <a:solidFill>
                <a:srgbClr val="0000FF"/>
              </a:solidFill>
              <a:latin typeface="Arial" charset="0"/>
            </a:endParaRPr>
          </a:p>
          <a:p>
            <a:r>
              <a:rPr lang="en-US">
                <a:latin typeface="Arial" charset="0"/>
              </a:rPr>
              <a:t>Use pointers as function arguments </a:t>
            </a:r>
            <a:r>
              <a:rPr lang="en-US">
                <a:latin typeface="Arial" charset="0"/>
                <a:sym typeface="Wingdings" charset="0"/>
              </a:rPr>
              <a:t>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pass by address</a:t>
            </a:r>
            <a:endParaRPr lang="en-US">
              <a:latin typeface="Arial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83E4FC-D269-BE40-817F-FC936AB22668}" type="datetime1">
              <a:rPr lang="en-US" sz="1200" smtClean="0">
                <a:latin typeface="Garamond" charset="0"/>
              </a:rPr>
              <a:t>3/7/16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9BC71C-8715-1746-9BCB-59DFF172AC59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76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pointer arguments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Functions can only return one value</a:t>
            </a:r>
          </a:p>
          <a:p>
            <a:r>
              <a:rPr lang="en-US">
                <a:latin typeface="Arial" charset="0"/>
              </a:rPr>
              <a:t>Arguments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passed by value</a:t>
            </a:r>
            <a:r>
              <a:rPr lang="en-US">
                <a:latin typeface="Arial" charset="0"/>
              </a:rPr>
              <a:t> hold copy of value from calling function</a:t>
            </a:r>
          </a:p>
          <a:p>
            <a:r>
              <a:rPr lang="en-US">
                <a:latin typeface="Arial" charset="0"/>
              </a:rPr>
              <a:t>Arguments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passed by address </a:t>
            </a:r>
            <a:r>
              <a:rPr lang="en-US">
                <a:latin typeface="Arial" charset="0"/>
              </a:rPr>
              <a:t>hold location of variable in calling function</a:t>
            </a:r>
          </a:p>
          <a:p>
            <a:pPr lvl="1"/>
            <a:r>
              <a:rPr lang="en-US">
                <a:latin typeface="Arial" charset="0"/>
              </a:rPr>
              <a:t>Argument type is pointer (e.g.,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*ptr</a:t>
            </a:r>
            <a:r>
              <a:rPr lang="en-US">
                <a:latin typeface="Arial" charset="0"/>
              </a:rPr>
              <a:t>)</a:t>
            </a:r>
          </a:p>
          <a:p>
            <a:pPr lvl="1"/>
            <a:r>
              <a:rPr lang="en-US">
                <a:latin typeface="Arial" charset="0"/>
              </a:rPr>
              <a:t>Allows function to change multiple values outside its scope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Arial" charset="0"/>
              </a:rPr>
              <a:t>Dereference pointer</a:t>
            </a:r>
            <a:r>
              <a:rPr lang="en-US">
                <a:latin typeface="Arial" charset="0"/>
              </a:rPr>
              <a:t> to access “value being pointed to”: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*ptr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AD26DD-B33B-7C4A-856E-E3795CFF66C6}" type="datetime1">
              <a:rPr lang="en-US" sz="1200" smtClean="0">
                <a:latin typeface="Garamond" charset="0"/>
              </a:rPr>
              <a:t>3/7/16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14350D-24E9-3041-BBB6-14A2DF8C80AF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79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PE3: Change problem</a:t>
            </a:r>
          </a:p>
        </p:txBody>
      </p:sp>
      <p:sp>
        <p:nvSpPr>
          <p:cNvPr id="12291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Given any amount of change under $2.00, determine and print out the minimum number of coins required to make that amount of change.  </a:t>
            </a:r>
          </a:p>
          <a:p>
            <a:pPr lvl="1">
              <a:spcBef>
                <a:spcPct val="50000"/>
              </a:spcBef>
            </a:pPr>
            <a:r>
              <a:rPr lang="en-US">
                <a:latin typeface="Arial" charset="0"/>
              </a:rPr>
              <a:t>Available coins are Halves (half dollars), Quarters, Dimes, Nickels, and Pennies.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1229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ED65FB1-940E-1A47-A5CB-EA9BEB41432E}" type="datetime1">
              <a:rPr lang="en-US" sz="1200" smtClean="0">
                <a:latin typeface="Garamond" charset="0"/>
              </a:rPr>
              <a:t>3/7/16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122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BD195A-77B2-1341-8BDF-B6D2EE71C370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26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Flowchart</a:t>
            </a:r>
          </a:p>
        </p:txBody>
      </p:sp>
      <p:sp>
        <p:nvSpPr>
          <p:cNvPr id="13315" name="Content Placeholder 7"/>
          <p:cNvSpPr>
            <a:spLocks noGrp="1"/>
          </p:cNvSpPr>
          <p:nvPr>
            <p:ph sz="half" idx="2"/>
          </p:nvPr>
        </p:nvSpPr>
        <p:spPr>
          <a:xfrm>
            <a:off x="3352800" y="1143000"/>
            <a:ext cx="5791200" cy="4987925"/>
          </a:xfrm>
        </p:spPr>
        <p:txBody>
          <a:bodyPr/>
          <a:lstStyle/>
          <a:p>
            <a:r>
              <a:rPr lang="en-US">
                <a:latin typeface="Arial" charset="0"/>
              </a:rPr>
              <a:t>Treat change amount as integer (nCents)</a:t>
            </a:r>
          </a:p>
          <a:p>
            <a:pPr lvl="1"/>
            <a:r>
              <a:rPr lang="en-US">
                <a:latin typeface="Arial" charset="0"/>
              </a:rPr>
              <a:t>Can now use division &amp; modulus</a:t>
            </a:r>
          </a:p>
          <a:p>
            <a:r>
              <a:rPr lang="en-US">
                <a:latin typeface="Arial" charset="0"/>
              </a:rPr>
              <a:t>nCents = # pennies after previous four coin types have been taken out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0F0C16-0082-EA49-A467-774315E49469}" type="datetime1">
              <a:rPr lang="en-US" sz="1200" smtClean="0">
                <a:latin typeface="Garamond" charset="0"/>
              </a:rPr>
              <a:t>3/7/16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700D6E6-E5E4-6B42-AF51-C296CA11D0FB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  <p:pic>
        <p:nvPicPr>
          <p:cNvPr id="112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876300"/>
            <a:ext cx="2771775" cy="598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3138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When to use functions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Find a particular step or series of steps being repeated in your code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If code is exactly the same, you need no arguments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If one or more values change, but actual calculations are the same, values can be function arguments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If function modifies: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1 variable: just return it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2+ variables: use pointer argument(s)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Reassess change example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Steps for creating change are extremely similar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What changes each time?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How should we use those values in a function?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Inputs, outputs, variables … ?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C210EAD-4C1D-664A-A63B-15BCF8CAC3ED}" type="datetime1">
              <a:rPr lang="en-US" sz="1200" smtClean="0">
                <a:latin typeface="Garamond" charset="0"/>
              </a:rPr>
              <a:t>3/7/16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4354855-ACFD-634F-85E5-3E5F9E86B7DE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51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Overall flowchart</a:t>
            </a: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2B83EC7-B41E-5B44-8628-6BBAB16EE346}" type="datetime1">
              <a:rPr lang="en-US" sz="1200" smtClean="0">
                <a:latin typeface="Garamond" charset="0"/>
              </a:rPr>
              <a:t>3/7/16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449ED4E-EC5A-3845-8B78-8858C2AF9AD6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  <p:pic>
        <p:nvPicPr>
          <p:cNvPr id="1331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1020763"/>
            <a:ext cx="6623050" cy="530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2602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</a:t>
            </a:r>
            <a:r>
              <a:rPr lang="en-US" dirty="0" smtClean="0">
                <a:latin typeface="Arial" charset="0"/>
              </a:rPr>
              <a:t>time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Arrays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5 due 3/9</a:t>
            </a:r>
          </a:p>
          <a:p>
            <a:pPr lvl="2"/>
            <a:r>
              <a:rPr lang="en-US" dirty="0">
                <a:latin typeface="Arial" charset="0"/>
              </a:rPr>
              <a:t>No late days over break</a:t>
            </a:r>
          </a:p>
          <a:p>
            <a:pPr lvl="1"/>
            <a:r>
              <a:rPr lang="en-US" dirty="0">
                <a:latin typeface="Arial" charset="0"/>
              </a:rPr>
              <a:t>Regrades: </a:t>
            </a:r>
            <a:r>
              <a:rPr lang="en-US" dirty="0" smtClean="0">
                <a:latin typeface="Arial" charset="0"/>
              </a:rPr>
              <a:t>P3 </a:t>
            </a:r>
            <a:r>
              <a:rPr lang="en-US" dirty="0">
                <a:latin typeface="Arial" charset="0"/>
              </a:rPr>
              <a:t>due F 3/</a:t>
            </a:r>
            <a:r>
              <a:rPr lang="en-US" dirty="0" smtClean="0">
                <a:latin typeface="Arial" charset="0"/>
              </a:rPr>
              <a:t>11; P4 </a:t>
            </a:r>
            <a:r>
              <a:rPr lang="en-US" dirty="0">
                <a:latin typeface="Arial" charset="0"/>
              </a:rPr>
              <a:t>due after break (date TBD)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Fix file and upload to Dropbox folder</a:t>
            </a:r>
          </a:p>
          <a:p>
            <a:pPr lvl="2"/>
            <a:r>
              <a:rPr lang="en-US" u="sng" dirty="0">
                <a:latin typeface="Arial" charset="0"/>
              </a:rPr>
              <a:t>Please do not change file name</a:t>
            </a:r>
          </a:p>
          <a:p>
            <a:pPr lvl="2"/>
            <a:r>
              <a:rPr lang="en-US" u="sng" dirty="0">
                <a:latin typeface="Arial" charset="0"/>
              </a:rPr>
              <a:t>E-mail Dr. Geiger to say that you have resubmitted program</a:t>
            </a: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C63DB62-DF45-4147-A13E-758D1475311E}" type="datetime1">
              <a:rPr lang="en-US" sz="1200" smtClean="0">
                <a:latin typeface="Garamond" charset="0"/>
                <a:cs typeface="Arial" charset="0"/>
              </a:rPr>
              <a:t>3/7/16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7B8F52-24D7-4E46-97F3-152BD5B20182}" type="slidenum">
              <a:rPr lang="en-US" sz="1200">
                <a:latin typeface="Garamond" charset="0"/>
                <a:cs typeface="Arial" charset="0"/>
              </a:rPr>
              <a:pPr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8012</TotalTime>
  <Words>488</Words>
  <Application>Microsoft Macintosh PowerPoint</Application>
  <PresentationFormat>On-screen Show (4:3)</PresentationFormat>
  <Paragraphs>88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Edge</vt:lpstr>
      <vt:lpstr>16.216 ECE Application Programming</vt:lpstr>
      <vt:lpstr>Lecture outline</vt:lpstr>
      <vt:lpstr>Review: pointers</vt:lpstr>
      <vt:lpstr>Review: pointer arguments</vt:lpstr>
      <vt:lpstr>PE3: Change problem</vt:lpstr>
      <vt:lpstr>Flowchart</vt:lpstr>
      <vt:lpstr>When to use functions</vt:lpstr>
      <vt:lpstr>Overall flowchart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1604</cp:revision>
  <dcterms:created xsi:type="dcterms:W3CDTF">2006-04-03T05:03:01Z</dcterms:created>
  <dcterms:modified xsi:type="dcterms:W3CDTF">2016-03-07T16:36:07Z</dcterms:modified>
</cp:coreProperties>
</file>