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70" r:id="rId4"/>
    <p:sldId id="479" r:id="rId5"/>
    <p:sldId id="48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2E8A44-A662-D948-AEA5-F39EF42E04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A52248-50E9-8D44-A935-A17865213F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7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9C7FC1-C54D-B54B-B7BB-BA49E876415D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625E70-20AF-0345-93C5-F2DF9F1772B5}" type="datetime1">
              <a:rPr lang="en-US" smtClean="0"/>
              <a:t>9/18/17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EE44C-019E-6242-B7C5-331D75F48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C1FB6-370A-E648-B3C4-4F8A22AFF75F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F2FF-01F6-3148-B932-2F10C5B126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86971-3305-C043-AAD5-D650920541E6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0647-2404-1E4A-BD5A-13ECACE6A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ACAE1-4759-214C-BF58-B6E4F5418322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D4C52-C2EC-0E4B-9A6C-4B5080AECA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A9666-9B6C-DA40-A25B-8E390FCA7299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23BEF5-F649-1347-9A6A-5D8B1DAFF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A7BEE1-CE8B-024C-A93B-F70CA35CE9A9}" type="datetime1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0697-65BD-2045-9CE6-CA6B4B9F1E2E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8572-DE46-8F4A-AB8C-3061F12060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41D95-D69D-AE40-A64E-276738A1A07D}" type="datetime1">
              <a:rPr lang="en-US" smtClean="0"/>
              <a:t>9/18/17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83273-562D-704C-A275-7AF849DAB1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6D61D-2D19-F944-AD17-2588499320BB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06E7-C0E1-0A4A-B8A1-C2BBD7D97A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4158-0DFB-FC4D-9E95-298117B216E9}" type="datetime1">
              <a:rPr lang="en-US" smtClean="0"/>
              <a:t>9/18/17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7EAD2-318E-0A49-A53D-2BF746C75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BEDC-3CEA-8A45-B9A8-9D0C7DDD5C51}" type="datetime1">
              <a:rPr lang="en-US" smtClean="0"/>
              <a:t>9/18/17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73695-B8D5-0340-8820-7FD6271DB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4A870-7C8C-364A-A868-3BA6420A59C9}" type="datetime1">
              <a:rPr lang="en-US" smtClean="0"/>
              <a:t>9/18/17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5385-FAFF-BB4D-B6AA-050F98D7E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90B3F-7054-ED4B-8191-38FFC8F8604A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CF8D4-0015-1648-8557-49308FFD07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06F74-EB4A-554C-AA83-96A9AD58D222}" type="datetime1">
              <a:rPr lang="en-US" smtClean="0"/>
              <a:t>9/18/17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20AB1-B85B-644D-8155-57B31A5968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02C7A88-7C64-2F46-BDBB-C6CF157B1181}" type="datetime1">
              <a:rPr lang="en-US" smtClean="0"/>
              <a:t>9/18/17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C610077-26EF-584A-B555-0CB32349A6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  <p:sldLayoutId id="2147484477" r:id="rId12"/>
    <p:sldLayoutId id="2147484478" r:id="rId13"/>
    <p:sldLayoutId id="2147484480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hendong_Wang@student.uml.edu" TargetMode="External"/><Relationship Id="rId3" Type="http://schemas.openxmlformats.org/officeDocument/2006/relationships/hyperlink" Target="mailto:LiN_Li@student.uml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hendong_Wang@student.uml.edu" TargetMode="External"/><Relationship Id="rId4" Type="http://schemas.openxmlformats.org/officeDocument/2006/relationships/hyperlink" Target="mailto:LiN_Li@student.uml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PE1: Flowcharts and debugging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8E74B-95D3-3A41-862E-9C581FC3A11F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13CF6E-BDE5-7549-B50E-C3A1A085038C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88FE2-EF11-7B4B-A7EC-A475A361F651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37B01-DA74-CA44-A321-A35C3F6D4C57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Conditional statements: if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/>
            <a:r>
              <a:rPr lang="en-US" dirty="0">
                <a:latin typeface="Arial" charset="0"/>
              </a:rPr>
              <a:t>Program 1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due 9/22</a:t>
            </a:r>
          </a:p>
          <a:p>
            <a:pPr lvl="2"/>
            <a:r>
              <a:rPr lang="en-US" dirty="0">
                <a:latin typeface="Arial" charset="0"/>
              </a:rPr>
              <a:t>When you submit a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, please e-mail the TAs (</a:t>
            </a:r>
            <a:r>
              <a:rPr lang="en-US" dirty="0">
                <a:latin typeface="Arial" charset="0"/>
                <a:hlinkClick r:id="rId2"/>
              </a:rPr>
              <a:t>Zhendong_Wang@student.uml.edu</a:t>
            </a:r>
            <a:r>
              <a:rPr lang="en-US" dirty="0">
                <a:latin typeface="Arial" charset="0"/>
              </a:rPr>
              <a:t>, </a:t>
            </a:r>
            <a:r>
              <a:rPr lang="en-US" dirty="0">
                <a:latin typeface="Arial" charset="0"/>
                <a:hlinkClick r:id="rId3"/>
              </a:rPr>
              <a:t>LiN_Li@student.uml.edu</a:t>
            </a:r>
            <a:r>
              <a:rPr lang="en-US">
                <a:latin typeface="Arial" charset="0"/>
              </a:rPr>
              <a:t>) and CC me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91F521-73CC-5E4B-B0A3-2FF7A5DBDBB0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0CF91C-3FAF-9F4B-8A91-B879344D54EA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9/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/>
            <a:r>
              <a:rPr lang="en-US" dirty="0" smtClean="0">
                <a:latin typeface="Arial" charset="0"/>
              </a:rPr>
              <a:t>Program 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due 9/22</a:t>
            </a:r>
          </a:p>
          <a:p>
            <a:pPr lvl="2"/>
            <a:r>
              <a:rPr lang="en-US" dirty="0" smtClean="0">
                <a:latin typeface="Arial" charset="0"/>
              </a:rPr>
              <a:t>When you submit a 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, please e-mail the TAs (</a:t>
            </a:r>
            <a:r>
              <a:rPr lang="en-US" dirty="0" smtClean="0">
                <a:latin typeface="Arial" charset="0"/>
                <a:hlinkClick r:id="rId3"/>
              </a:rPr>
              <a:t>Zhendong_Wang@student.uml.edu</a:t>
            </a:r>
            <a:r>
              <a:rPr lang="en-US" dirty="0" smtClean="0">
                <a:latin typeface="Arial" charset="0"/>
              </a:rPr>
              <a:t>, </a:t>
            </a:r>
            <a:r>
              <a:rPr lang="en-US" dirty="0" smtClean="0">
                <a:latin typeface="Arial" charset="0"/>
                <a:hlinkClick r:id="rId4"/>
              </a:rPr>
              <a:t>LiN_Li@student.uml.edu</a:t>
            </a:r>
            <a:r>
              <a:rPr lang="en-US" dirty="0" smtClean="0">
                <a:latin typeface="Arial" charset="0"/>
              </a:rPr>
              <a:t>) and CC me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836E37-6291-7542-B6A3-A20D2684B90B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CED52A-8CE3-1D4A-9691-F41F3F36204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To read input, use format specifiers in </a:t>
            </a:r>
            <a:r>
              <a:rPr lang="en-US">
                <a:latin typeface="Courier New" charset="0"/>
                <a:cs typeface="Courier New" charset="0"/>
              </a:rPr>
              <a:t>scanf() </a:t>
            </a:r>
            <a:r>
              <a:rPr lang="en-US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>
                <a:latin typeface="Courier New" charset="0"/>
              </a:rPr>
              <a:t>scanf("%d %f",&amp;hours,&amp;rate);</a:t>
            </a:r>
          </a:p>
          <a:p>
            <a:r>
              <a:rPr lang="en-US">
                <a:latin typeface="Arial" charset="0"/>
              </a:rPr>
              <a:t>Space in format string only matters if using </a:t>
            </a:r>
            <a:r>
              <a:rPr lang="en-US">
                <a:latin typeface="Courier New" charset="0"/>
                <a:cs typeface="Courier New" charset="0"/>
              </a:rPr>
              <a:t>%c </a:t>
            </a:r>
            <a:r>
              <a:rPr lang="en-US">
                <a:latin typeface="Arial" charset="0"/>
              </a:rPr>
              <a:t>format specifier</a:t>
            </a:r>
          </a:p>
          <a:p>
            <a:r>
              <a:rPr lang="en-US">
                <a:latin typeface="Arial" charset="0"/>
              </a:rPr>
              <a:t>If format of input does not match format specifier,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stops and returns # values successfully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445159-99CE-DB41-8196-86D4CBD5B10F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13DCA8E-3A74-B340-A688-95BB68EFD7E4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C87FFD-9EEC-8145-9D1C-51F23A5669F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9356FE-782F-7742-A4C5-B2D1B557BD49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A2CD54-270B-CE42-B05F-1FE50264FFA0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42A189-2435-6046-B923-1F0670970DDE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E3FA55-D2B8-4D4E-B719-DA1B37D8B23F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A2A13F-B671-A441-9F2C-3961433FF2C3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6EEE8-B4DE-1B48-A851-C25EAC49A8CB}" type="datetime1">
              <a:rPr lang="en-US" smtClean="0">
                <a:latin typeface="Garamond" charset="0"/>
              </a:rPr>
              <a:t>9/18/17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6745</TotalTime>
  <Words>837</Words>
  <Application>Microsoft Macintosh PowerPoint</Application>
  <PresentationFormat>On-screen Show (4:3)</PresentationFormat>
  <Paragraphs>175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Edge</vt:lpstr>
      <vt:lpstr>Equation</vt:lpstr>
      <vt:lpstr>EECE.2160 ECE Application Programming</vt:lpstr>
      <vt:lpstr>Lecture outline</vt:lpstr>
      <vt:lpstr>Review: scanf()</vt:lpstr>
      <vt:lpstr>Example</vt:lpstr>
      <vt:lpstr>Example solution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1530</cp:revision>
  <dcterms:created xsi:type="dcterms:W3CDTF">2006-04-03T05:03:01Z</dcterms:created>
  <dcterms:modified xsi:type="dcterms:W3CDTF">2017-09-18T11:47:28Z</dcterms:modified>
</cp:coreProperties>
</file>