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69" r:id="rId4"/>
    <p:sldId id="463" r:id="rId5"/>
    <p:sldId id="464" r:id="rId6"/>
    <p:sldId id="465" r:id="rId7"/>
    <p:sldId id="466" r:id="rId8"/>
    <p:sldId id="467" r:id="rId9"/>
    <p:sldId id="468" r:id="rId10"/>
    <p:sldId id="379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8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2/1/16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8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2/1/16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2/1/16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2/1/16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2/1/16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2/1/16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2/1/16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2/1/16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Multiplication and division</a:t>
            </a:r>
          </a:p>
          <a:p>
            <a:pPr lvl="1"/>
            <a:r>
              <a:rPr lang="en-US" dirty="0" smtClean="0">
                <a:latin typeface="Arial" charset="0"/>
              </a:rPr>
              <a:t>Logical 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1:00 PM, 2/5</a:t>
            </a:r>
          </a:p>
          <a:p>
            <a:pPr lvl="1"/>
            <a:r>
              <a:rPr lang="en-US">
                <a:latin typeface="Arial" charset="0"/>
              </a:rPr>
              <a:t>HW 3 to be posted; due 1:00 PM 2/12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2 due </a:t>
            </a:r>
            <a:r>
              <a:rPr lang="en-US" dirty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:</a:t>
            </a:r>
            <a:r>
              <a:rPr lang="en-US" dirty="0" smtClean="0">
                <a:latin typeface="Arial" charset="0"/>
              </a:rPr>
              <a:t>00 PM, </a:t>
            </a:r>
            <a:r>
              <a:rPr lang="en-US" dirty="0" smtClean="0">
                <a:latin typeface="Arial" charset="0"/>
              </a:rPr>
              <a:t>2/5</a:t>
            </a:r>
          </a:p>
          <a:p>
            <a:pPr lvl="1"/>
            <a:r>
              <a:rPr lang="en-US" dirty="0" smtClean="0">
                <a:latin typeface="Arial" charset="0"/>
              </a:rPr>
              <a:t>HW 3 to be posted; due 1:00 PM 2/12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(XCHG, LEA)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XCHG, 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XCHG: swap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For example, given AX = 1234h and BX = 5678h:</a:t>
            </a:r>
          </a:p>
          <a:p>
            <a:pPr marL="344487" lvl="1" indent="0">
              <a:buNone/>
            </a:pPr>
            <a:r>
              <a:rPr lang="en-US" dirty="0" smtClean="0"/>
              <a:t>	XCHG AX, BX </a:t>
            </a:r>
            <a:r>
              <a:rPr lang="en-US" dirty="0" smtClean="0">
                <a:sym typeface="Wingdings"/>
              </a:rPr>
              <a:t> AX = 5678h, BX = 1234h</a:t>
            </a:r>
          </a:p>
          <a:p>
            <a:r>
              <a:rPr lang="en-US" dirty="0" smtClean="0">
                <a:sym typeface="Wingdings"/>
              </a:rPr>
              <a:t>LEA: load effective address</a:t>
            </a:r>
          </a:p>
          <a:p>
            <a:pPr lvl="1"/>
            <a:r>
              <a:rPr lang="en-US" dirty="0" smtClean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 smtClean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 smtClean="0">
                <a:sym typeface="Wingdings"/>
              </a:rPr>
              <a:t>For example, given AX = 3170h: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LEA	CX, [AX+0220h]  CX = 3390h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6648-9904-C648-829B-7B02626EB97A}" type="datetime1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6EF69-E2A0-8443-927F-5DB521DFB436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49F4-1246-F646-9C17-ADD99E9C4FF0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0985AC-CDC5-F945-8951-6528A3E16191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</a:t>
            </a:r>
            <a:r>
              <a:rPr lang="en-US" dirty="0" smtClean="0"/>
              <a:t>1234h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</a:t>
            </a:r>
            <a:r>
              <a:rPr lang="en-US" dirty="0" err="1" smtClean="0"/>
              <a:t>ABh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</a:t>
            </a:r>
            <a:r>
              <a:rPr lang="en-US" dirty="0" smtClean="0">
                <a:ea typeface="+mn-ea"/>
              </a:rPr>
              <a:t>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</a:t>
            </a:r>
            <a:r>
              <a:rPr lang="en-US" dirty="0" smtClean="0"/>
              <a:t>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7E66A-0B70-AD49-A5CF-CAABE81BD371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(SUM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) + (AX)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1234h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BL</a:t>
            </a:r>
            <a:r>
              <a:rPr lang="en-US" sz="2800" dirty="0" smtClean="0">
                <a:latin typeface="Arial" charset="0"/>
              </a:rPr>
              <a:t>, 05h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(BL)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+(CF)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Arial" charset="0"/>
                <a:sym typeface="Wingdings" charset="0"/>
              </a:rPr>
              <a:t>ABh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+ 0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(BL)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50h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3A1FE8-8DAD-7E47-88E9-D30585C2397C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</a:t>
            </a:r>
            <a:r>
              <a:rPr lang="en-US" dirty="0" smtClean="0">
                <a:latin typeface="Arial" charset="0"/>
              </a:rPr>
              <a:t>12h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(AX) 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1301h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12EFh,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(CF)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+ 1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00CEh,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DCA03-E333-5148-9C43-411D361F374F}" type="datetime1">
              <a:rPr lang="en-US" smtClean="0">
                <a:latin typeface="Garamond" charset="0"/>
              </a:rPr>
              <a:t>2/1/16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9634</TotalTime>
  <Words>603</Words>
  <Application>Microsoft Macintosh PowerPoint</Application>
  <PresentationFormat>On-screen Show (4:3)</PresentationFormat>
  <Paragraphs>121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EECE.3170 Microprocessor Systems Design I</vt:lpstr>
      <vt:lpstr>Lecture outline</vt:lpstr>
      <vt:lpstr>Review: XCHG, LEA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1709</cp:revision>
  <dcterms:created xsi:type="dcterms:W3CDTF">2006-04-03T05:03:01Z</dcterms:created>
  <dcterms:modified xsi:type="dcterms:W3CDTF">2016-02-02T01:49:44Z</dcterms:modified>
</cp:coreProperties>
</file>