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2" r:id="rId3"/>
    <p:sldId id="459" r:id="rId4"/>
    <p:sldId id="448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47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368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21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26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28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29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34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35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51B6F-966B-5245-92B7-4F84852DD080}" type="datetime1">
              <a:rPr lang="en-US" smtClean="0"/>
              <a:t>5/17/17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24D83-ABA2-4F46-851C-19FF1B81DF8C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E6990-0BFF-1941-91CA-5DFBE22CE879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72B71-848E-064E-BB82-952B7A18EE08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D4277-D456-B146-9041-83305927E5AC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D8747-3F95-5945-BC38-9FFB3ADF3535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C690B-E9AB-D945-82B5-FC85301FFE17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E1E8C-F6D9-9646-9892-C60DA84944C2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C5E8E-55BA-4D46-B101-54A3CD64F67C}" type="datetime1">
              <a:rPr lang="en-US" smtClean="0"/>
              <a:t>5/17/17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5BF11-5125-E841-9A45-559E32C062D9}" type="datetime1">
              <a:rPr lang="en-US" smtClean="0"/>
              <a:t>5/17/17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0102C-3CCC-E348-8A9F-FC456345F7F6}" type="datetime1">
              <a:rPr lang="en-US" smtClean="0"/>
              <a:t>5/17/17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98D09-830A-BF48-9A8F-FAB109B516E6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D6059-EED0-264E-AC03-331B4B2BABB4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A926741-87A7-DC49-AC60-FC6595A0A186}" type="datetime1">
              <a:rPr lang="en-US" smtClean="0"/>
              <a:t>5/17/17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</a:t>
            </a:r>
            <a:r>
              <a:rPr lang="en-US" dirty="0" smtClean="0">
                <a:latin typeface="Arial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variable input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D4F7E4-ADD0-1045-827B-B851A7067EB6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64A00C-503F-7E46-93E0-98008BFAB908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4D35B7-1AAF-B347-AFDA-DB662861D5EB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226-6EA5-DD49-8772-EE02BAFFF927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80A339-9CFA-E146-8791-3871F4D4E3E6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D6EB9-E1EC-6A47-937C-590535AE5D32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F69742-E6C4-184E-8152-AC2303217B8D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26CED4-36C5-3A4B-85FD-977B24DD38DA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F3E4A8-0EB1-2349-82DB-A9FAE881DCB2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3E905F-128C-FF49-8A1E-6F65B8EA2D27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1 due Thursday, 5/</a:t>
            </a:r>
            <a:r>
              <a:rPr lang="en-US" dirty="0" smtClean="0"/>
              <a:t>18</a:t>
            </a:r>
            <a:endParaRPr lang="en-US" dirty="0"/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dirty="0"/>
              <a:t>Exam 3: 6/</a:t>
            </a:r>
            <a:r>
              <a:rPr lang="en-US" dirty="0" smtClean="0"/>
              <a:t>22, </a:t>
            </a:r>
            <a:r>
              <a:rPr lang="en-US" dirty="0"/>
              <a:t>not 6/</a:t>
            </a:r>
            <a:r>
              <a:rPr lang="en-US" dirty="0" smtClean="0"/>
              <a:t>26</a:t>
            </a:r>
            <a:endParaRPr lang="en-US" dirty="0"/>
          </a:p>
          <a:p>
            <a:pPr lvl="1"/>
            <a:r>
              <a:rPr lang="en-US" dirty="0" smtClean="0"/>
              <a:t>Sign up for the course discussion group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Basic program structure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Basic variable 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Basic variable input with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A0A649-8FED-CA44-939E-DA06783CA178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236230-9E52-6B47-B25D-BF4C1554C26E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4F1EA-D834-A84A-85C9-9DD8585171B2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65DB4C-FD34-6846-B45F-1A997B78DDFF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14933-29F4-1141-87FC-FD93E489B655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731077-E5D5-3E4C-8BA6-A8CCBD394E36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53CFAF-FC13-3743-9C0E-8A7D3C3FA0F6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3D8E56-2410-4C40-BE2A-B13BD0E3FAE4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52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7C91-C462-3F45-A1E8-065FF0B3E164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4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8E198-2F79-AE41-AA6F-690F13768147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34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39A4F2-7BCA-AC4F-BBE7-FD15F1674DA0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56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8AEF7E-E733-6E4B-8DC3-0C656DB205D3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err="1">
                <a:latin typeface="Courier New" charset="0"/>
                <a:cs typeface="Courier New" charset="0"/>
              </a:rPr>
              <a:t>scanf</a:t>
            </a:r>
            <a:r>
              <a:rPr lang="en-US" sz="2600" dirty="0">
                <a:latin typeface="Courier New" charset="0"/>
                <a:cs typeface="Courier New" charset="0"/>
              </a:rPr>
              <a:t>()</a:t>
            </a:r>
            <a:r>
              <a:rPr lang="en-US" sz="2600" dirty="0">
                <a:latin typeface="Arial" charset="0"/>
              </a:rPr>
              <a:t> will skip space characters for all types but </a:t>
            </a:r>
            <a:r>
              <a:rPr lang="en-US" sz="2600" dirty="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Read input until it finds something </a:t>
            </a:r>
            <a:r>
              <a:rPr lang="en-US" sz="2200" dirty="0" smtClean="0">
                <a:latin typeface="Arial" charset="0"/>
              </a:rPr>
              <a:t>that’s </a:t>
            </a:r>
            <a:r>
              <a:rPr lang="en-US" sz="2200" dirty="0">
                <a:latin typeface="Arial" charset="0"/>
              </a:rPr>
              <a:t>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If type </a:t>
            </a:r>
            <a:r>
              <a:rPr lang="en-US" sz="1900" dirty="0" smtClean="0">
                <a:latin typeface="Arial" charset="0"/>
              </a:rPr>
              <a:t>doesn’t </a:t>
            </a:r>
            <a:r>
              <a:rPr lang="en-US" sz="1900" dirty="0">
                <a:latin typeface="Arial" charset="0"/>
              </a:rPr>
              <a:t>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Space in string only matters if using </a:t>
            </a:r>
            <a:r>
              <a:rPr lang="en-US" sz="2200" dirty="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ourier New" charset="0"/>
                <a:cs typeface="Courier New" charset="0"/>
              </a:rPr>
              <a:t>%c</a:t>
            </a:r>
            <a:r>
              <a:rPr lang="en-US" sz="2600" dirty="0">
                <a:latin typeface="Arial" charset="0"/>
              </a:rPr>
              <a:t> will read </a:t>
            </a:r>
            <a:r>
              <a:rPr lang="en-US" sz="2600" u="sng" dirty="0">
                <a:latin typeface="Arial" charset="0"/>
              </a:rPr>
              <a:t>any</a:t>
            </a:r>
            <a:r>
              <a:rPr lang="en-US" sz="2600" dirty="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Example: given </a:t>
            </a:r>
            <a:r>
              <a:rPr lang="en-US" sz="2200" dirty="0" err="1">
                <a:latin typeface="Courier New" charset="0"/>
                <a:cs typeface="Courier New" charset="0"/>
              </a:rPr>
              <a:t>scanf</a:t>
            </a:r>
            <a:r>
              <a:rPr lang="en-US" sz="2200" dirty="0">
                <a:latin typeface="Courier New" charset="0"/>
                <a:cs typeface="Courier New" charset="0"/>
              </a:rPr>
              <a:t>("%</a:t>
            </a:r>
            <a:r>
              <a:rPr lang="en-US" sz="2200" dirty="0" err="1">
                <a:latin typeface="Courier New" charset="0"/>
                <a:cs typeface="Courier New" charset="0"/>
              </a:rPr>
              <a:t>d%c</a:t>
            </a:r>
            <a:r>
              <a:rPr lang="en-US" sz="2200" dirty="0">
                <a:latin typeface="Courier New" charset="0"/>
                <a:cs typeface="Courier New" charset="0"/>
              </a:rPr>
              <a:t>", &amp;</a:t>
            </a:r>
            <a:r>
              <a:rPr lang="en-US" sz="2200" dirty="0" err="1">
                <a:latin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cs typeface="Courier New" charset="0"/>
              </a:rPr>
              <a:t>, &amp;c);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	</a:t>
            </a:r>
            <a:r>
              <a:rPr lang="en-US" sz="1900" dirty="0">
                <a:latin typeface="Courier New" charset="0"/>
                <a:cs typeface="Courier New" charset="0"/>
              </a:rPr>
              <a:t>3a</a:t>
            </a:r>
            <a:r>
              <a:rPr lang="en-US" sz="1900" dirty="0">
                <a:latin typeface="Arial" charset="0"/>
              </a:rPr>
              <a:t> 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'a'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	</a:t>
            </a:r>
            <a:r>
              <a:rPr lang="en-US" sz="1900" dirty="0">
                <a:latin typeface="Courier New" charset="0"/>
                <a:cs typeface="Courier New" charset="0"/>
              </a:rPr>
              <a:t>3 a</a:t>
            </a:r>
            <a:r>
              <a:rPr lang="en-US" sz="1900" dirty="0">
                <a:latin typeface="Arial" charset="0"/>
              </a:rPr>
              <a:t> 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 '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 	</a:t>
            </a:r>
            <a:r>
              <a:rPr lang="en-US" sz="1900" dirty="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Courier New" charset="0"/>
                <a:cs typeface="Courier New" charset="0"/>
              </a:rPr>
              <a:t>	    	</a:t>
            </a:r>
            <a:r>
              <a:rPr lang="en-US" sz="1900" dirty="0" smtClean="0">
                <a:latin typeface="Courier New" charset="0"/>
                <a:cs typeface="Courier New" charset="0"/>
              </a:rPr>
              <a:t>a</a:t>
            </a:r>
            <a:r>
              <a:rPr lang="en-US" sz="1900" dirty="0" smtClean="0">
                <a:latin typeface="Arial" charset="0"/>
              </a:rPr>
              <a:t> </a:t>
            </a:r>
            <a:r>
              <a:rPr lang="en-US" sz="1900" dirty="0">
                <a:latin typeface="Arial" charset="0"/>
              </a:rPr>
              <a:t>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'\n' </a:t>
            </a:r>
            <a:r>
              <a:rPr lang="en-US" sz="1900" dirty="0">
                <a:latin typeface="Arial" charset="0"/>
                <a:cs typeface="Courier New" charset="0"/>
                <a:sym typeface="Wingdings" charset="0"/>
              </a:rPr>
              <a:t>(assuming newline 					</a:t>
            </a:r>
            <a:r>
              <a:rPr lang="en-US" sz="1900" dirty="0" smtClean="0">
                <a:latin typeface="Arial" charset="0"/>
                <a:cs typeface="Courier New" charset="0"/>
                <a:sym typeface="Wingdings" charset="0"/>
              </a:rPr>
              <a:t>directly </a:t>
            </a:r>
            <a:r>
              <a:rPr lang="en-US" sz="1900" dirty="0">
                <a:latin typeface="Arial" charset="0"/>
                <a:cs typeface="Courier New" charset="0"/>
                <a:sym typeface="Wingdings" charset="0"/>
              </a:rPr>
              <a:t>after 3)</a:t>
            </a:r>
            <a:endParaRPr lang="en-US" sz="19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F48A32-3981-C246-9280-EF478BF427A2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2212D9-CA3E-7941-B81B-348AD2510ACE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0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935305-6CFF-A44F-812C-96AF9B14C048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9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AABA4-D5BE-0E4E-8712-4186DEB9A9C3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5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F11084-970C-164E-869D-2C3A75667EE4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17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CAAA86-47A7-8149-9C39-E8B912AB6B76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6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PE1 (Flowcharts, debugging)</a:t>
            </a:r>
          </a:p>
          <a:p>
            <a:pPr lvl="1"/>
            <a:r>
              <a:rPr lang="en-US" dirty="0" smtClean="0">
                <a:latin typeface="Arial" charset="0"/>
              </a:rPr>
              <a:t>Conditional statements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Thursday, 5/</a:t>
            </a:r>
            <a:r>
              <a:rPr lang="en-US" dirty="0" smtClean="0"/>
              <a:t>18</a:t>
            </a:r>
            <a:endParaRPr lang="en-US" dirty="0"/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dirty="0"/>
              <a:t>Exam 3: 6</a:t>
            </a:r>
            <a:r>
              <a:rPr lang="en-US"/>
              <a:t>/</a:t>
            </a:r>
            <a:r>
              <a:rPr lang="en-US" smtClean="0"/>
              <a:t>22, </a:t>
            </a:r>
            <a:r>
              <a:rPr lang="en-US" dirty="0"/>
              <a:t>not 6</a:t>
            </a:r>
            <a:r>
              <a:rPr lang="en-US"/>
              <a:t>/</a:t>
            </a:r>
            <a:r>
              <a:rPr lang="en-US" smtClean="0"/>
              <a:t>26</a:t>
            </a:r>
            <a:endParaRPr lang="en-US" dirty="0"/>
          </a:p>
          <a:p>
            <a:pPr lvl="1"/>
            <a:r>
              <a:rPr lang="en-US" dirty="0"/>
              <a:t>Sign up for the course discussion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EE79D-83DE-234D-9EFA-077B6A020941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8AF475-F043-F547-94D7-3C7307BFFB2B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782FBB-B9B6-4C4E-952D-92E54949CF97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59644F-61A9-724D-89CC-249741F1DFE4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93A65-0AFF-B74C-8182-32547215D2C2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2AAAB8-EB43-5C4E-9F6D-2295D3C61F5B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8A63B3-5D61-154C-B85D-01843EC54160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7084</TotalTime>
  <Words>2063</Words>
  <Application>Microsoft Macintosh PowerPoint</Application>
  <PresentationFormat>On-screen Show (4:3)</PresentationFormat>
  <Paragraphs>486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Edge</vt:lpstr>
      <vt:lpstr>EECE.2160 ECE Application Programming</vt:lpstr>
      <vt:lpstr>Lecture outline</vt:lpstr>
      <vt:lpstr>Review: Basic C program structure</vt:lpstr>
      <vt:lpstr>Review: Variables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Example: printf()</vt:lpstr>
      <vt:lpstr>Example solution</vt:lpstr>
      <vt:lpstr>Example solution (cont.)</vt:lpstr>
      <vt:lpstr>Example solution (cont.)</vt:lpstr>
      <vt:lpstr>printf() details</vt:lpstr>
      <vt:lpstr>printf()</vt:lpstr>
      <vt:lpstr>printf()</vt:lpstr>
      <vt:lpstr>printf()</vt:lpstr>
      <vt:lpstr>printf()</vt:lpstr>
      <vt:lpstr>printf()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1545</cp:revision>
  <dcterms:created xsi:type="dcterms:W3CDTF">2006-04-03T05:03:01Z</dcterms:created>
  <dcterms:modified xsi:type="dcterms:W3CDTF">2017-05-17T11:42:50Z</dcterms:modified>
</cp:coreProperties>
</file>