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62" r:id="rId4"/>
    <p:sldId id="263" r:id="rId5"/>
    <p:sldId id="328" r:id="rId6"/>
    <p:sldId id="264" r:id="rId7"/>
    <p:sldId id="428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11" r:id="rId53"/>
    <p:sldId id="412" r:id="rId54"/>
    <p:sldId id="385" r:id="rId5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056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49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86319-132D-CD43-B63A-E2B7D58DA71D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81677-5898-A748-B5AB-346D9FE98CED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9825-583D-D84A-81C3-A35E57E4A85D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DB9CB-A3F6-6B40-91FA-069273C5FB9D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BA9DF-ABF0-3E4E-B871-FB0F09E7162A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F9E51-E633-6347-BE5F-8391AB50F5A8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5DB5D-6B96-364F-A793-8CC2636C58D2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7082-0C90-EF40-9ACE-15EEFBEFF8D1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FB666-2600-9E4D-A022-82B62332F54D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DFB33-B893-2245-8F3D-9A233702741C}" type="datetime1">
              <a:rPr lang="en-US" smtClean="0"/>
              <a:t>5/15/16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97411-5091-3A4E-8740-0AC89849F5C2}" type="datetime1">
              <a:rPr lang="en-US" smtClean="0"/>
              <a:t>5/15/16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21697-7CE7-0342-9CD3-88E4D4DB5554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2CC99-71D8-3E41-80E4-7354F3A2D306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0DADEEF-CCEE-354D-B736-35F4D93922D9}" type="datetime1">
              <a:rPr lang="en-US" smtClean="0"/>
              <a:t>5/15/16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</a:t>
            </a:r>
            <a:r>
              <a:rPr lang="en-US" dirty="0" smtClean="0">
                <a:latin typeface="Arial" charset="0"/>
              </a:rPr>
              <a:t>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in C: data types, constants, and 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5618BF-ED48-F74B-8ED2-4934307E4019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programs will be dropped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May 26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13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: Thursday, June 23 (preferred) -or- Monday, June 27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D1D1F-2A02-3D4B-93B9-DFCF810CB90B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E70C1-6143-B448-B6FE-A08948B363E3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CB0C59-9528-F449-B59D-FF19DFD3A68D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73663A-183A-B946-B23F-D091591E859A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CC65D-4B22-E149-8CE0-F0289B91C019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F8818E-DE10-5F4C-9FF9-1B9D2296F453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254BC-29F7-7E46-92E3-1B0AEAC5FDB5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571A8F-F9F1-794B-AE8D-47AD0B22DB00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404119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704B1-345E-2E47-93B7-779CC9733FC4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C93B43-FC78-2F45-909A-AE9FBB96257A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347677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F0EE7-2809-0D42-93A2-027ACEABCA1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2533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2253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EB7614-0F43-564A-BBD7-74F8B09B83C3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145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Announcements/notes</a:t>
            </a:r>
          </a:p>
          <a:p>
            <a:pPr lvl="1"/>
            <a:r>
              <a:rPr lang="en-US" dirty="0" smtClean="0"/>
              <a:t>Program 1 due Thursday, 5/19</a:t>
            </a:r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Exam 3: 6/23, not 6/27?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Introduction to C programming</a:t>
            </a:r>
          </a:p>
          <a:p>
            <a:pPr lvl="2"/>
            <a:r>
              <a:rPr lang="en-US" dirty="0" smtClean="0"/>
              <a:t>Program development cycle</a:t>
            </a:r>
          </a:p>
          <a:p>
            <a:pPr lvl="2"/>
            <a:r>
              <a:rPr lang="en-US" dirty="0" smtClean="0"/>
              <a:t>Basic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types, constants, and variables</a:t>
            </a:r>
          </a:p>
          <a:p>
            <a:pPr lvl="1"/>
            <a:r>
              <a:rPr lang="en-US" dirty="0" smtClean="0"/>
              <a:t>Visual Studio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7E778A-4F84-1445-A0BA-94D2002939E4}" type="datetime1">
              <a:rPr lang="en-US" smtClean="0"/>
              <a:pPr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35DBE-279F-D54E-8E54-40F88190DAF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69DFD7-AF78-294E-BC5F-E5A6487A2677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45073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EF0792-6BA2-2E4A-A4C2-F9E52456190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2458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B6364C-5635-E547-B51E-12728AF7BC09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76735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31EEA9-59D3-B741-A1DF-0ADFFEBCB1AF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5604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2560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B89DF2-A39A-1F49-B675-8884B0ADA5B6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9463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7F1A92-2B37-A344-AA23-BA476BCD9871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CC2EA-BA5D-9B46-AAA4-7F8BF90C5D9B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02057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B8C689-8741-3845-9712-158A79992BAA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#1 of first program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AB80F-5454-2146-BDF1-3C24F1CA340B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865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07E49C-2276-914D-A1A9-C09759268130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#2 of first program</a:t>
            </a: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1A3CAF-847D-E140-8913-12CC2ABA4A95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20279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82D95E-2172-9141-B0B0-8A39C32E7267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#3 of first program</a:t>
            </a: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printf("Hello\nthere\nWorld!\n");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3715F-1EC0-6B49-B09B-D926B9F53719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9644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FD4C02-4A1A-934A-BA47-7D0E4A3A2FA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#4 of first program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2514600"/>
            <a:ext cx="838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main(){printf ("Hello\nthere\nWorld!\n");return 0;}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Note while this is syntactically correct, it leaves much to be desired in terms of readability.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2D518-B142-DB4C-9195-39234ADBE458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90554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 readability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Readability wouldn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t matter if: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Entire code project written by one person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All code was in same file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Same person is the only one to use the code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was used only for a short period of time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More typically: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Projects are split—multiple programmers and files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usually reused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Multiple users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Used/adapted (hopefully) over long period of time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You may reuse code ... but forget what you originally wrote!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Bottom line: code needs to be readable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2FED70-80C7-8440-B186-FD55BE761643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295BDB-221A-1841-8EAE-369FE7436BFA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7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 allows you to add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comments</a:t>
            </a:r>
            <a:r>
              <a:rPr lang="en-US" sz="2600">
                <a:latin typeface="Arial" charset="0"/>
              </a:rPr>
              <a:t> to your code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Single 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Multi-line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				       end with 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*/</a:t>
            </a:r>
            <a:endParaRPr lang="en-US" sz="2200" b="1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 uses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Multi-line comment at start of program with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Author</a:t>
            </a:r>
            <a:r>
              <a:rPr lang="ja-JP" altLang="en-US" sz="1900">
                <a:latin typeface="Arial" charset="0"/>
                <a:cs typeface="Courier New" charset="0"/>
              </a:rPr>
              <a:t>’</a:t>
            </a:r>
            <a:r>
              <a:rPr lang="en-US" altLang="ja-JP" sz="1900">
                <a:latin typeface="Arial" charset="0"/>
                <a:cs typeface="Courier New" charset="0"/>
              </a:rPr>
              <a:t>s name (&amp; other info if appropriate)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Date started/modified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File name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Description of overall file functionality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For individual code sections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Single/multi-line comment for major section of code performing single function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 line comment for single line of code if that line alone is important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41E909-3287-2341-8F10-62F738AA89D9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BFB5C7-E1B6-C846-A7C4-561F714DA0D2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1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 smtClean="0">
                <a:latin typeface="Garamond" charset="0"/>
              </a:rPr>
              <a:t>times,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8</a:t>
            </a:r>
            <a:r>
              <a:rPr lang="en-US" dirty="0" smtClean="0">
                <a:latin typeface="Arial" charset="0"/>
              </a:rPr>
              <a:t>-10:20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302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</a:t>
            </a:r>
            <a:r>
              <a:rPr lang="en-US" u="sng" dirty="0" smtClean="0">
                <a:latin typeface="Arial" charset="0"/>
              </a:rPr>
              <a:t>hours:</a:t>
            </a:r>
            <a:r>
              <a:rPr lang="en-US" dirty="0" smtClean="0">
                <a:latin typeface="Arial" charset="0"/>
              </a:rPr>
              <a:t> TBD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Hopefully time to answer questions at end of lecture or around 1:00 (after Micros lecture)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FCFA38-7942-E546-9087-623674A8F744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3EB41D98-459E-AB4B-9815-CF232E0B9D82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5/15/16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6CF79B-52E4-4047-9B3E-919A619FC9A4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82597E-3D4F-EB43-BA52-DAEE0AE78787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492ECF-0977-EA41-A666-EF0DC42DDF40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B2C5A2-B809-A249-BB11-3BB95DA31EC6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6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D8C41B-F42D-4943-9B80-637533488D54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E5ECAA-5175-A748-BA0A-05B79F2A8EAF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3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95AA4-600F-6D47-9459-FC49063862F0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32D60-6622-AE42-BE98-33EC6315CE04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8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58D0C1-DBA6-4840-8F44-527197358086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2EC61A-9F5F-0945-BC41-A270FE8795B7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7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8B555-EB29-2141-92C2-6F2510944E26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7F6ED-16D0-8C4F-8F6D-801AD1A8FBAC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45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AE0AA6-E46E-3F43-A8A2-AD00C2D5FA67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750CC0-ECFB-BF43-B3B6-28D749F6FEC8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B4E827-7944-6B46-B6C9-CA9E43843721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6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DD82A-9951-1246-9D40-903CCDAD1A59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31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015323-8829-2945-8A63-BFCE46845F2E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3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D67FE-E90C-7847-946D-33817CA0F324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CBB6C4-20D5-014C-8B1F-320D18A1CCC5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99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A09D4-AF15-2146-8134-52508730A3CC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9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E9E2D-5123-584E-BDFB-FB16B33AB9DF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4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E8C339-37CF-0C4F-9BE1-BF602A28E97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2265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FC7FF7-A105-724C-9F22-BFFA777D892C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9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45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451E1-15D4-5C4D-AEE9-4E0DDF53EDB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9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46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5FD0A-7DC2-9F4E-8550-7C7515C1C89E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39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47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17F2E6-507F-D14C-94BC-F6D8A089276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48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13BB5C-95F3-5D4E-B793-3D3BD63AEB50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3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49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64F54E-FF6E-A34A-ACCB-AB8E10F25C78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6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sum16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sum16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E7D2F2-34D0-DE40-A2D4-3702C67E7C9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9FBC5C-AD8B-A049-8E0E-AA6754D15FD7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50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9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84B436-596F-404D-A92A-8E0B8F9D9A86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51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9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Assignment #1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assignment to ensure you can write, run, and submit programs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a short program that prints (each item on its own line):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name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major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class (i.e. freshman, sophomore, etc.)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name and semester of this course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Submit </a:t>
            </a:r>
            <a:r>
              <a:rPr lang="en-US" b="1" u="sng" dirty="0" smtClean="0">
                <a:ea typeface="+mn-ea"/>
                <a:cs typeface="+mn-cs"/>
              </a:rPr>
              <a:t>only</a:t>
            </a:r>
            <a:r>
              <a:rPr lang="en-US" dirty="0" smtClean="0">
                <a:ea typeface="+mn-ea"/>
                <a:cs typeface="+mn-cs"/>
              </a:rPr>
              <a:t> your source (</a:t>
            </a: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prog1_simple.c</a:t>
            </a:r>
            <a:r>
              <a:rPr lang="en-US" dirty="0" smtClean="0">
                <a:ea typeface="+mn-ea"/>
                <a:cs typeface="+mn-cs"/>
              </a:rPr>
              <a:t>) file to your </a:t>
            </a:r>
            <a:r>
              <a:rPr lang="en-US" dirty="0" err="1" smtClean="0">
                <a:ea typeface="+mn-ea"/>
                <a:cs typeface="+mn-cs"/>
              </a:rPr>
              <a:t>Dropbox</a:t>
            </a:r>
            <a:r>
              <a:rPr lang="en-US" dirty="0" smtClean="0">
                <a:ea typeface="+mn-ea"/>
                <a:cs typeface="+mn-cs"/>
              </a:rPr>
              <a:t> folder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File name matters!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EAE945-D608-1244-ABCF-063D0FEA8BB0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68C0DC-9179-0B41-8992-B88475D9A1F8}" type="slidenum">
              <a:rPr lang="en-US" sz="1200">
                <a:latin typeface="Garamond" charset="0"/>
              </a:rPr>
              <a:pPr eaLnBrk="1" hangingPunct="1"/>
              <a:t>52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Visual Studio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Basics of setting up project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Steps covered in detail in Program 1 spec.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Arial" charset="0"/>
                <a:cs typeface="+mn-cs"/>
              </a:rPr>
              <a:t>Xcode</a:t>
            </a:r>
            <a:r>
              <a:rPr lang="en-US" sz="2800" dirty="0">
                <a:latin typeface="Arial" charset="0"/>
                <a:cs typeface="+mn-cs"/>
              </a:rPr>
              <a:t> users: steps are very similar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Choose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Start New Project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when </a:t>
            </a:r>
            <a:r>
              <a:rPr lang="en-US" sz="2400" dirty="0" err="1">
                <a:latin typeface="Arial" charset="0"/>
              </a:rPr>
              <a:t>Xcode</a:t>
            </a:r>
            <a:r>
              <a:rPr lang="en-US" sz="2400" dirty="0">
                <a:latin typeface="Arial" charset="0"/>
              </a:rPr>
              <a:t> opens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Project type: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Under list of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OS X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choices on the left, choose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Application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Choose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Command Line Tool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from the options that appear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Name your project (</a:t>
            </a:r>
            <a:r>
              <a:rPr lang="en-US" sz="2400" u="sng" dirty="0">
                <a:latin typeface="Arial" charset="0"/>
              </a:rPr>
              <a:t>project</a:t>
            </a:r>
            <a:r>
              <a:rPr lang="en-US" sz="2400" dirty="0">
                <a:latin typeface="Arial" charset="0"/>
              </a:rPr>
              <a:t> name </a:t>
            </a:r>
            <a:r>
              <a:rPr lang="en-US" sz="2400" dirty="0" err="1">
                <a:latin typeface="Arial" charset="0"/>
              </a:rPr>
              <a:t>doesn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sz="2400" dirty="0">
                <a:latin typeface="Arial" charset="0"/>
              </a:rPr>
              <a:t>t matter) and choose a directory. Also, ensure that the type of project is set to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using appropriate drop-down menu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Project includes simple C file named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 err="1">
                <a:latin typeface="Arial" charset="0"/>
              </a:rPr>
              <a:t>main.c</a:t>
            </a:r>
            <a:r>
              <a:rPr lang="ja-JP" altLang="en-US" sz="2400" dirty="0">
                <a:latin typeface="Arial" charset="0"/>
              </a:rPr>
              <a:t>”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You can edit this file to include your own code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u="sng" dirty="0">
                <a:solidFill>
                  <a:srgbClr val="0000FF"/>
                </a:solidFill>
                <a:latin typeface="Arial" charset="0"/>
              </a:rPr>
              <a:t>Rename this file so the name matches the program spec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D42DCC-D377-994C-A4AD-1DC19EE8D8FE}" type="datetime1">
              <a:rPr lang="en-US" sz="1200" smtClean="0">
                <a:latin typeface="Garamond" charset="0"/>
              </a:rPr>
              <a:t>5/15/16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A1D48C-7CEC-E941-89A2-3057506ADBA7}" type="slidenum">
              <a:rPr lang="en-US" sz="1200">
                <a:latin typeface="Garamond" charset="0"/>
              </a:rPr>
              <a:pPr eaLnBrk="1" hangingPunct="1"/>
              <a:t>53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 with </a:t>
            </a:r>
            <a:r>
              <a:rPr lang="en-US" dirty="0" err="1" smtClean="0"/>
              <a:t>scanf</a:t>
            </a:r>
            <a:r>
              <a:rPr lang="en-US" smtClean="0"/>
              <a:t>()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/>
              <a:t>Program 1 due Thursday, 5/19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15E3F2-2636-E145-94F3-C287B7D85B1D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51FC0B-0FAA-4F4F-A4FE-C1005B1EA6D9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not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9E51-E633-6347-BE5F-8391AB50F5A8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46707-3565-074F-AA21-CD195896BB82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F22694-0937-7540-8A01-B3C18039E7C3}" type="datetime1">
              <a:rPr lang="en-US" smtClean="0">
                <a:latin typeface="Garamond" charset="0"/>
              </a:rPr>
              <a:t>5/15/16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6046</TotalTime>
  <Words>3041</Words>
  <Application>Microsoft Macintosh PowerPoint</Application>
  <PresentationFormat>On-screen Show (4:3)</PresentationFormat>
  <Paragraphs>688</Paragraphs>
  <Slides>54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Edge</vt:lpstr>
      <vt:lpstr>EECE.2160 ECE Application Programming</vt:lpstr>
      <vt:lpstr>Lecture outline</vt:lpstr>
      <vt:lpstr>Course meeting times, instructor info</vt:lpstr>
      <vt:lpstr>Course materials</vt:lpstr>
      <vt:lpstr>Additional course materials</vt:lpstr>
      <vt:lpstr>Academic honesty</vt:lpstr>
      <vt:lpstr>Course “rules”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Variations #1 of first program</vt:lpstr>
      <vt:lpstr>Variations #2 of first program</vt:lpstr>
      <vt:lpstr>Variations #3 of first program</vt:lpstr>
      <vt:lpstr>Variations #4 of first program</vt:lpstr>
      <vt:lpstr>Code readability</vt:lpstr>
      <vt:lpstr>Comments</vt:lpstr>
      <vt:lpstr>Comment example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Assignment #1</vt:lpstr>
      <vt:lpstr>Visual Studio demo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1610</cp:revision>
  <dcterms:created xsi:type="dcterms:W3CDTF">2006-04-03T05:03:01Z</dcterms:created>
  <dcterms:modified xsi:type="dcterms:W3CDTF">2016-05-16T01:21:57Z</dcterms:modified>
</cp:coreProperties>
</file>