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565" r:id="rId4"/>
    <p:sldId id="566" r:id="rId5"/>
    <p:sldId id="567" r:id="rId6"/>
    <p:sldId id="559" r:id="rId7"/>
    <p:sldId id="560" r:id="rId8"/>
    <p:sldId id="561" r:id="rId9"/>
    <p:sldId id="562" r:id="rId10"/>
    <p:sldId id="563" r:id="rId11"/>
    <p:sldId id="564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9" r:id="rId20"/>
    <p:sldId id="575" r:id="rId21"/>
    <p:sldId id="576" r:id="rId22"/>
    <p:sldId id="577" r:id="rId23"/>
    <p:sldId id="578" r:id="rId24"/>
    <p:sldId id="580" r:id="rId25"/>
    <p:sldId id="581" r:id="rId26"/>
    <p:sldId id="582" r:id="rId27"/>
    <p:sldId id="410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84B1F3D-DCF0-0948-87FC-89C76355D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7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5DA1AD4-8554-F549-B1B5-46FBBDAFE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FA565B-5575-9B49-8073-989923BD5391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80724E-0FF8-D640-BDA5-91958589DBC2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9227-AB95-3046-974C-E43C83F78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0CF82-D0A1-F944-9081-55352895AA01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D558-85BB-4646-A395-7DED3636C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7A4F-D783-0843-9922-96C1D9E58ED0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00F35-4754-7F41-BBE7-A3C9DE9DA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0259-243C-C047-9D4F-4A14FB769705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62854-0067-A94B-9E0E-86C55EA66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C070-B875-8245-8E60-9D7477582BBE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8CB9-EA01-234B-B3C9-BEC1F41F4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2B2-1680-234F-9DC7-06AEBC98FA24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73C6D-DC95-4144-A86A-EE51CAF68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91A91-0C53-4240-964D-8FAC1FCE6563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2CB7-739C-9E4B-AFBA-C41CA7B47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6A98E-80AD-134F-BC3A-04654F9B513D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A753F-8243-2E4B-BBCD-43D52976E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C30B0-4D65-2441-AA29-99E8359BA11F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61FF1-7CAA-2743-8447-3BD1D172F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0728F-77C3-9E45-BAE9-C7FA1AF1DB1A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6DBD-9CD3-594E-A861-C0407FC0C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C0AD3-4321-4A49-8BEB-D55920740BCE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34C44-6BDD-EF46-A2A7-471F2BCBA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7E256-FD2E-6149-8ECA-9CB3DAEE06A1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5A30-7BFF-F34B-945B-1E08A8A7F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D0448-C67A-4A4C-B65A-290C774841CE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C4EE-762C-614F-B3C7-3072C0BF6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0BF0E5A-BF37-5146-B943-DB3365EBD759}" type="datetime1">
              <a:rPr lang="en-US"/>
              <a:pPr>
                <a:defRPr/>
              </a:pPr>
              <a:t>6/18/16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202F1E1-3E9E-D24F-AF95-A46C3CBE1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  <p:sldLayoutId id="2147485069" r:id="rId12"/>
    <p:sldLayoutId id="21474850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EECE.2160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>
                <a:latin typeface="Arial" charset="0"/>
              </a:rPr>
              <a:t>2016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D336A-66C6-B649-A868-458BC734B5DB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D829BD-6A46-B34A-98E5-C9C8A97133F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2560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2FC739-1F8F-5E45-A6D2-ECBEC32E516C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14DB43-D40F-B54F-8119-A59505D59460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structures to functions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int f(StudentInfo s);</a:t>
            </a:r>
          </a:p>
          <a:p>
            <a:r>
              <a:rPr lang="en-US">
                <a:latin typeface="Arial" charset="0"/>
              </a:rPr>
              <a:t>Structures consume significant memory</a:t>
            </a:r>
          </a:p>
          <a:p>
            <a:pPr lvl="1"/>
            <a:r>
              <a:rPr lang="en-US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int g(StudentInfo *s);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012B44-7A9B-4F40-931C-E08F0F805F6A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2FC1AF-0F96-F34D-A49E-B416A6A99635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C59C2-203A-F547-A76E-B837C772999F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85B658-809B-234D-A4FB-8CDC36A34EBA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A1157-32BF-D843-BE8F-8AFB2A12EFEF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914E44-C13B-AF45-A83F-85E910B78BDE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double avgGPA(StudentInfo list[], int n)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i;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sum = 0;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for (i = 0; i &lt; n; i++)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sum += list[i].GPA;</a:t>
            </a:r>
          </a:p>
          <a:p>
            <a:pPr>
              <a:buFont typeface="Wingdings" charset="0"/>
              <a:buNone/>
            </a:pPr>
            <a:endParaRPr lang="en-US" sz="240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316C7-D3E2-BB4A-81AA-28FA0D353880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B31F6E-1F1B-4B43-B01B-C4D6EB4BDFF1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7A1AC1-DAB4-6542-A7FC-BF224937F98D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B47ADC-1515-704A-B343-40FE300AD900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>
                <a:latin typeface="Arial" charset="0"/>
              </a:rPr>
              <a:t>Variables inside structures can be structures themselves</a:t>
            </a:r>
          </a:p>
          <a:p>
            <a:r>
              <a:rPr lang="en-US">
                <a:latin typeface="Arial" charset="0"/>
              </a:rPr>
              <a:t>Example: general structure for names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typedef struct {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	last[50];		// Last name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 Name;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305E87-54F0-0443-B708-69310DF8EE09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9DF159-B02B-1B40-A4E1-12973FC51D67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Example (cont.): Could use </a:t>
            </a: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/>
              <a:t> structure any time you need name within a structure</a:t>
            </a:r>
          </a:p>
          <a:p>
            <a:pPr>
              <a:defRPr/>
            </a:pPr>
            <a:r>
              <a:rPr lang="en-US" dirty="0" smtClean="0"/>
              <a:t>Redefining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/>
              <a:t>: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stu_name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s1.stu_name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s1.stu_name.middle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C102E8-F16D-EA43-A9AC-CBE4ABA32A86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E43F6E-F5EB-ED4E-A120-79742D9D82B4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</a:rPr>
              <a:t>Exam will last </a:t>
            </a:r>
            <a:r>
              <a:rPr lang="en-US" sz="2800" dirty="0" smtClean="0">
                <a:latin typeface="Arial" charset="0"/>
              </a:rPr>
              <a:t>2 hours and 20 </a:t>
            </a:r>
            <a:r>
              <a:rPr lang="en-US" sz="2800" dirty="0">
                <a:latin typeface="Arial" charset="0"/>
              </a:rPr>
              <a:t>minutes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Covers material starting after Exam 1, through lecture </a:t>
            </a:r>
            <a:r>
              <a:rPr lang="en-US" dirty="0" smtClean="0">
                <a:latin typeface="Arial" charset="0"/>
              </a:rPr>
              <a:t>9 </a:t>
            </a:r>
            <a:r>
              <a:rPr lang="en-US" dirty="0">
                <a:latin typeface="Arial" charset="0"/>
              </a:rPr>
              <a:t>(lectures </a:t>
            </a:r>
            <a:r>
              <a:rPr lang="en-US" dirty="0" smtClean="0">
                <a:latin typeface="Arial" charset="0"/>
              </a:rPr>
              <a:t>6-9)	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Structures are </a:t>
            </a:r>
            <a:r>
              <a:rPr lang="en-US" u="sng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on Exam 2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(character arrays and strings)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33747B-AB31-5642-B0F4-CC1215137B49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99F1D-788F-6C49-8BA6-14882CC95C88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6 due today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7 due Wednesday, 6/15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P1-P3 grades complete;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Fix errors and overwrite old file in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Exam 2: Monday, 6/13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Will be allowed one 8.5” x 11” note sheet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Structures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1675BF-E8AB-F949-94E3-8D65F08B3E10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A0C204-A1C9-094C-AEEA-818DD476FA81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58F131-A51A-394C-9402-E8DC442AFEF4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BC9267-ED34-A049-989A-DDB1C7E848C6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F83B82-1AAD-E547-BB2A-CA5DC3F00DCF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4B79A8-892E-8B44-8CC1-E185DDA557E5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3B9CF6-67C1-494B-A12B-6967099AFB19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5513EA-D2A2-6046-BD21-7DFD61188ACE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2AF23-3A1B-CA41-840F-E1435E31D003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D2D696-5609-774A-A209-14F376869415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Represented as character arrays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altLang="ja-JP" sz="2800" dirty="0" smtClean="0">
                <a:latin typeface="Courier New" charset="0"/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defRPr/>
            </a:pPr>
            <a:r>
              <a:rPr lang="en-US" altLang="ja-JP" sz="2400" dirty="0" smtClean="0">
                <a:latin typeface="Courier New" charset="0"/>
                <a:cs typeface="Courier New" charset="0"/>
              </a:rPr>
              <a:t>Reads all characters up to (but not including) first space, tab, or newline</a:t>
            </a:r>
            <a:endParaRPr lang="en-US" altLang="ja-JP" sz="2400" dirty="0">
              <a:latin typeface="Courier New" charset="0"/>
              <a:cs typeface="Courier New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531CD5-1E66-DF40-94F5-C7F1D9A83376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765AE1-15D4-1A47-B8F4-82931859F402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61DA40-DCFD-8143-91E7-7BCD95215B62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1ECD3-AB67-2145-AE7F-056AEEDC7614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644D4B-981E-6945-8328-0108D0EDCDA5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27004-23C3-5B42-A4D6-2E4E4F057DC9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 </a:t>
            </a:r>
          </a:p>
          <a:p>
            <a:pPr lvl="1"/>
            <a:r>
              <a:rPr lang="en-US">
                <a:latin typeface="Arial" charset="0"/>
              </a:rPr>
              <a:t>Exam 2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Program 6 due today</a:t>
            </a:r>
          </a:p>
          <a:p>
            <a:pPr lvl="1"/>
            <a:r>
              <a:rPr lang="en-US">
                <a:latin typeface="Arial" charset="0"/>
              </a:rPr>
              <a:t>Program 7 due Wednesday, 6/15</a:t>
            </a:r>
          </a:p>
          <a:p>
            <a:pPr lvl="1"/>
            <a:r>
              <a:rPr lang="en-US">
                <a:latin typeface="Arial" charset="0"/>
              </a:rPr>
              <a:t>P1-P3 grades complete; regrades due 6/24 (deadline for all programs)</a:t>
            </a:r>
          </a:p>
          <a:p>
            <a:pPr lvl="2"/>
            <a:r>
              <a:rPr lang="en-US">
                <a:latin typeface="Arial" charset="0"/>
              </a:rPr>
              <a:t>Fix errors and overwrite old file in Dropbox folder—do not create new version of same file</a:t>
            </a:r>
          </a:p>
          <a:p>
            <a:pPr lvl="2"/>
            <a:r>
              <a:rPr lang="en-US">
                <a:latin typeface="Arial" charset="0"/>
              </a:rPr>
              <a:t>E-mail Dr. Geiger once new submission uploaded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CE1A76-6244-4647-AA42-CCFC1A7D32E1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5B96E-50AE-8848-9FB0-CBBAC0E5BEB5}" type="slidenum">
              <a:rPr lang="en-US" sz="1200"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Represented as character arrays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"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Hello";</a:t>
            </a:r>
            <a:endParaRPr lang="en-US" altLang="ja-JP" sz="2400" dirty="0">
              <a:latin typeface="Courier New" charset="0"/>
              <a:cs typeface="Courier New" charset="0"/>
              <a:sym typeface="Wingdings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'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l';</a:t>
            </a:r>
            <a:endParaRPr lang="en-US" altLang="ja-JP" sz="2400" dirty="0">
              <a:latin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cs typeface="Courier New" charset="0"/>
              </a:rPr>
              <a:t>("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%</a:t>
            </a:r>
            <a:r>
              <a:rPr lang="en-US" altLang="ja-JP" sz="2400" dirty="0">
                <a:latin typeface="Courier New" charset="0"/>
                <a:cs typeface="Courier New" charset="0"/>
              </a:rPr>
              <a:t>s\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n", hello);</a:t>
            </a:r>
          </a:p>
          <a:p>
            <a:pPr>
              <a:defRPr/>
            </a:pPr>
            <a:r>
              <a:rPr lang="en-US" altLang="ja-JP" sz="2800" dirty="0" smtClean="0"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("%s",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defRPr/>
            </a:pPr>
            <a:r>
              <a:rPr lang="en-US" altLang="ja-JP" sz="2400" dirty="0" smtClean="0">
                <a:cs typeface="Courier New" charset="0"/>
              </a:rPr>
              <a:t>Reads all characters up to (but not including) first space, tab, or newline</a:t>
            </a:r>
            <a:endParaRPr lang="en-US" altLang="ja-JP" sz="2400" dirty="0">
              <a:cs typeface="Courier New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en-US" sz="2800" dirty="0" smtClean="0">
                <a:latin typeface="Courier New" charset="0"/>
                <a:cs typeface="Courier New" charset="0"/>
              </a:rPr>
              <a:t>'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\0'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66916F-86BE-D549-B75D-8068F8F6DEC8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F4E46A-9D3E-8541-BC96-51A988DDC0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A3B7A4-C919-214E-BC5F-B6319952D6E0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1A256-9773-9843-B0E8-C82AE2219EB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9AD162-D6C5-6B48-BB0A-BC7102179FDE}" type="datetime1">
              <a:rPr lang="en-US" sz="1200">
                <a:latin typeface="Garamond" charset="0"/>
              </a:rPr>
              <a:pPr eaLnBrk="1" hangingPunct="1"/>
              <a:t>6/18/16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9E01E7-7676-1341-96E7-14C046D98F2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51BC9E-4EB9-B44F-8226-DDAA2CD3AC0A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C3BF0-709A-D547-A149-F63EA8490818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28CDA4-207F-3C4C-A0F4-38CC5EB271EA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53C78-4023-1F46-B6DC-E9D0399BE6AE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FB85DA-25DB-5C4A-8BBD-498CE10406D5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EBD02-D796-6645-93FD-4673F89E0664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D05AA-0888-4F4D-BCC2-11BBB4A67460}" type="datetime1">
              <a:rPr lang="en-US" sz="1200">
                <a:latin typeface="Garamond" charset="0"/>
                <a:cs typeface="Arial" charset="0"/>
              </a:rPr>
              <a:pPr eaLnBrk="1" hangingPunct="1"/>
              <a:t>6/18/16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464A9F-32BF-A842-AF38-2554F40A137F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14105</TotalTime>
  <Words>1524</Words>
  <Application>Microsoft Macintosh PowerPoint</Application>
  <PresentationFormat>On-screen Show (4:3)</PresentationFormat>
  <Paragraphs>412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ＭＳ Ｐゴシック</vt:lpstr>
      <vt:lpstr>Garamond</vt:lpstr>
      <vt:lpstr>Wingdings</vt:lpstr>
      <vt:lpstr>Times New Roman</vt:lpstr>
      <vt:lpstr>Courier New</vt:lpstr>
      <vt:lpstr>Consolas</vt:lpstr>
      <vt:lpstr>Edge</vt:lpstr>
      <vt:lpstr>EECE.2160 ECE Application Programming</vt:lpstr>
      <vt:lpstr>Lecture outline</vt:lpstr>
      <vt:lpstr>Review: strings</vt:lpstr>
      <vt:lpstr>Review: String functions</vt:lpstr>
      <vt:lpstr>Review: String functions (cont.)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Nested structures (cont.)</vt:lpstr>
      <vt:lpstr>Exam 2 notes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1745</cp:revision>
  <dcterms:created xsi:type="dcterms:W3CDTF">2006-04-03T05:03:01Z</dcterms:created>
  <dcterms:modified xsi:type="dcterms:W3CDTF">2016-06-18T19:21:35Z</dcterms:modified>
</cp:coreProperties>
</file>