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09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10" r:id="rId12"/>
    <p:sldId id="511" r:id="rId13"/>
    <p:sldId id="512" r:id="rId14"/>
    <p:sldId id="513" r:id="rId15"/>
    <p:sldId id="410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3550B-E4C6-7A4A-964A-F37442F5079A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19EE-8510-1441-A85F-08666A85AE47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E5E2C-DAD0-FC43-B74D-7555A0A4588B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F6FA5-8318-CE42-B02C-16654593ECC6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CA332-D546-404C-9C03-2B11794B5BCD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5BCE-F122-7D4F-A3A5-FC8ECF366A50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5D5CE-48D0-E049-ACC5-CC094AE9DCCD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BCD8-62F9-4140-87FE-D523C82B8585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F6631-2730-C444-9E32-F823C836FDCF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6F35-6CE6-2C45-9A42-E953598AB7CD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49530-CC99-3844-932D-D3DEF0BD06CC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69836-9605-C544-9C4B-22582B125545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8694-3E40-8646-A5BF-C2426E457E21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7C9A1BF8-DE4B-F840-A50C-0F59EC7E047A}" type="datetime1">
              <a:rPr lang="en-US"/>
              <a:pPr>
                <a:defRPr/>
              </a:pPr>
              <a:t>10/21/15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EC014-13D0-8B4D-B98B-01FE35E4732A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string functions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Works with main program in 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Assume input strings have max of 49 chars (+ </a:t>
            </a:r>
            <a:r>
              <a:rPr lang="ja-JP" altLang="en-US" sz="2600">
                <a:latin typeface="Arial" charset="0"/>
              </a:rPr>
              <a:t>‘</a:t>
            </a:r>
            <a:r>
              <a:rPr lang="en-US" altLang="ja-JP" sz="2600">
                <a:latin typeface="Arial" charset="0"/>
              </a:rPr>
              <a:t>\0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Write a function to do each of the following: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readStrings(char *s);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until the input string matches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 i="1">
                <a:latin typeface="Arial" charset="0"/>
                <a:cs typeface="Courier New" charset="0"/>
              </a:rPr>
              <a:t>. </a:t>
            </a:r>
            <a:r>
              <a:rPr lang="en-US" sz="1900">
                <a:latin typeface="Arial" charset="0"/>
                <a:cs typeface="Courier New" charset="0"/>
              </a:rPr>
              <a:t>Return the number of strings read.</a:t>
            </a:r>
            <a:endParaRPr lang="en-US" sz="1900" i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void copyNull(char *s1, char *s2,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Copy the first </a:t>
            </a:r>
            <a:r>
              <a:rPr lang="en-US" sz="1900" i="1">
                <a:latin typeface="Courier New" charset="0"/>
                <a:cs typeface="Courier New" charset="0"/>
              </a:rPr>
              <a:t>n</a:t>
            </a:r>
            <a:r>
              <a:rPr lang="en-US" sz="1900">
                <a:latin typeface="Arial" charset="0"/>
              </a:rPr>
              <a:t> characters of </a:t>
            </a:r>
            <a:r>
              <a:rPr lang="en-US" sz="1900" i="1">
                <a:latin typeface="Courier New" charset="0"/>
                <a:cs typeface="Courier New" charset="0"/>
              </a:rPr>
              <a:t>s2</a:t>
            </a:r>
            <a:r>
              <a:rPr lang="en-US" sz="1900">
                <a:latin typeface="Arial" charset="0"/>
              </a:rPr>
              <a:t> into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>
                <a:latin typeface="Arial" charset="0"/>
              </a:rPr>
              <a:t>, and make sure that the new version of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 i="1">
                <a:latin typeface="Arial" charset="0"/>
                <a:cs typeface="Courier New" charset="0"/>
              </a:rPr>
              <a:t> </a:t>
            </a:r>
            <a:r>
              <a:rPr lang="en-US" sz="1900">
                <a:latin typeface="Arial" charset="0"/>
              </a:rPr>
              <a:t>terminates with a null character.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fillString(char *s,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and concatenate them to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>
                <a:latin typeface="Arial" charset="0"/>
              </a:rPr>
              <a:t> until there is no room in the string. Return the final length of the string.</a:t>
            </a:r>
          </a:p>
          <a:p>
            <a:pPr lvl="3">
              <a:lnSpc>
                <a:spcPct val="80000"/>
              </a:lnSpc>
            </a:pPr>
            <a:r>
              <a:rPr lang="en-US" sz="1700">
                <a:latin typeface="Arial" charset="0"/>
              </a:rPr>
              <a:t>For example, if s is a 6-character array already holding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abcd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—string is full; return 5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ef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—there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s not enough room; return 4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Assume s initially contains null terminated string (or is empty)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7F4D2D-9EBA-0640-98D0-DB10CA62C1BE}" type="datetime1">
              <a:rPr lang="en-US" sz="1200">
                <a:latin typeface="Garamond" charset="0"/>
              </a:rPr>
              <a:pPr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F302D1-A9CB-8F46-B350-F34C7357855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readStrings(char *s)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str[50];	// Assume max 50 chars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int count = 0;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do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scanf(“%s”, str);	// NOTE: do not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			// need &amp;str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count++;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 while (strcmp(str, s) != 0);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return count;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C01455-3A81-6D4B-A7BB-4E17ACA3C78C}" type="datetime1">
              <a:rPr lang="en-US" sz="1200">
                <a:latin typeface="Garamond" charset="0"/>
              </a:rPr>
              <a:pPr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D357AD-14BA-414A-9B5F-0DFC5E8A4518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0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79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copyNull(char *s1, char *s2, int n)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strncpy(s1, s2, n);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s1[n] = ‘\0’;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7C08D-EF7B-A54E-BC67-E1E17807FD4B}" type="datetime1">
              <a:rPr lang="en-US" sz="1200">
                <a:latin typeface="Garamond" charset="0"/>
              </a:rPr>
              <a:pPr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BF5DEA-6FE7-1E4A-BA73-E870AA92DE5C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5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int fillString(char *s, int n)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char input[50];	// Assume max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50 chars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int charsLeft;	// Space remaining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in 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do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scanf(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%s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Calculate # chars left in array if input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  string is added. Need to leave room for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altLang="ja-JP" sz="1400">
                <a:latin typeface="Courier New" charset="0"/>
                <a:cs typeface="Courier New" charset="0"/>
              </a:rPr>
              <a:t>\0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charsLeft = n – (strlen(s) + 1) – strlen(input);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if (charsLeft &gt; 0)		// Enough space to add this string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strcat(s, input);		//   and continue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else {				//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if (charsLeft == 0)	// Can add input, but then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strcat(s, input);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return strlen(s);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} while (1);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875108-0063-6E4F-B0B3-A21C6EFBFE0A}" type="datetime1">
              <a:rPr lang="en-US" sz="1200">
                <a:latin typeface="Garamond" charset="0"/>
              </a:rPr>
              <a:pPr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CFF907-1A29-D848-841E-A7E8BA10B70B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3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10/29</a:t>
            </a:r>
          </a:p>
          <a:p>
            <a:pPr lvl="1"/>
            <a:r>
              <a:rPr lang="en-US" dirty="0">
                <a:latin typeface="Arial" charset="0"/>
              </a:rPr>
              <a:t>Exam 2: Wednesday, November 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62038-522A-8345-884F-1A523FFA338C}" type="datetime1">
              <a:rPr lang="en-US" sz="1200">
                <a:latin typeface="Garamond" charset="0"/>
              </a:rPr>
              <a:pPr eaLnBrk="1" hangingPunct="1"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10/</a:t>
            </a:r>
            <a:r>
              <a:rPr lang="en-US" dirty="0" smtClean="0">
                <a:latin typeface="Arial" charset="0"/>
              </a:rPr>
              <a:t>29</a:t>
            </a:r>
          </a:p>
          <a:p>
            <a:pPr lvl="1"/>
            <a:r>
              <a:rPr lang="en-US" dirty="0" smtClean="0">
                <a:latin typeface="Arial" charset="0"/>
              </a:rPr>
              <a:t>Exam 2: Wednesday, November 4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61605E-C4D2-6242-9703-8CD5AA316AC3}" type="datetime1">
              <a:rPr lang="en-US" sz="1200">
                <a:latin typeface="Garamond" charset="0"/>
              </a:rPr>
              <a:pPr eaLnBrk="1" hangingPunct="1"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538118-4487-FB42-BA85-773AF7CAEE14}" type="datetime1">
              <a:rPr lang="en-US" sz="1200">
                <a:latin typeface="Garamond" charset="0"/>
              </a:rPr>
              <a:pPr eaLnBrk="1" hangingPunct="1"/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226AB5-737C-1E44-BEDD-FEB69AC6BF19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08448-D92E-3C41-B882-661D78ABAE17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F3F89-1D0B-3A43-81B8-AF07F53E3F8E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A60C38-2424-6641-B726-79473078E451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0CA56E-2DD3-014C-9D82-771602242602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63F786-C4AC-3C4A-9BAF-3783683B50CA}" type="datetime1">
              <a:rPr lang="en-US" sz="1200">
                <a:latin typeface="Garamond" charset="0"/>
                <a:cs typeface="Arial" charset="0"/>
              </a:rPr>
              <a:pPr eaLnBrk="1" hangingPunct="1"/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12901</TotalTime>
  <Words>983</Words>
  <Application>Microsoft Macintosh PowerPoint</Application>
  <PresentationFormat>On-screen Show (4:3)</PresentationFormat>
  <Paragraphs>255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16.216 ECE Application Programming</vt:lpstr>
      <vt:lpstr>Lecture outline</vt:lpstr>
      <vt:lpstr>Review: 2D arrays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Example: Using string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1647</cp:revision>
  <dcterms:created xsi:type="dcterms:W3CDTF">2006-04-03T05:03:01Z</dcterms:created>
  <dcterms:modified xsi:type="dcterms:W3CDTF">2015-10-22T01:46:36Z</dcterms:modified>
</cp:coreProperties>
</file>