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68" r:id="rId4"/>
    <p:sldId id="357" r:id="rId5"/>
    <p:sldId id="367" r:id="rId6"/>
    <p:sldId id="370" r:id="rId7"/>
    <p:sldId id="375" r:id="rId8"/>
    <p:sldId id="376" r:id="rId9"/>
    <p:sldId id="377" r:id="rId10"/>
    <p:sldId id="378" r:id="rId11"/>
    <p:sldId id="371" r:id="rId12"/>
    <p:sldId id="372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02984-BB37-1B4C-912A-1F38B4235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5-03-23T13:04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8577 15250,'0'0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811E5D-67FC-8A48-A984-9015EB93E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CDEADB-B7C3-654D-8556-9E752D20E214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DB574AA-4AEF-B34F-8B4E-D99858EB39BE}" type="datetime1">
              <a:rPr lang="en-US"/>
              <a:pPr/>
              <a:t>10/21/15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0B9B020-93DC-A34F-A68F-77627E6B42F5}" type="slidenum">
              <a:rPr lang="en-US"/>
              <a:pPr/>
              <a:t>7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0FE5C72-84D5-4047-BC1C-77905F5DF831}" type="datetime1">
              <a:rPr lang="en-US"/>
              <a:pPr/>
              <a:t>10/21/15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37B23B0-8A86-BD4F-BF07-D63E0EF91A1C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044EF87-295F-E048-ABAB-CFF355E0ABD3}" type="datetime1">
              <a:rPr lang="en-US"/>
              <a:pPr/>
              <a:t>10/21/15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3CDE9-F39F-F14B-B4D8-C907E2D4433E}" type="slidenum">
              <a:rPr lang="en-US"/>
              <a:pPr/>
              <a:t>11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E5984B-8387-A44F-A1D0-CA273B59AB23}" type="datetime1">
              <a:rPr lang="en-US"/>
              <a:pPr/>
              <a:t>10/21/15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2AA460F-B75A-9347-BEC0-7D0FE4D8B4F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57FEA-229D-CC4F-A2B7-900E8B6438A3}" type="datetime1">
              <a:rPr lang="en-US" smtClean="0"/>
              <a:t>10/21/15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14E27-7242-0648-9DB0-662CA58E9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58C76-56DB-5848-BE8B-C30D90D28841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9A36-7C31-5E40-8930-8CD057081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AEA46-50FA-3642-A751-233B16EE33DB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55586-8FA3-3D49-97F2-FEC3963B45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0E6AD-63E5-594A-ACB8-B7A03FA67140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AED6F-13C8-B24D-AEA0-82B5D2ADF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CFEED-2B80-994E-B1E1-61606A620BDB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08937-4444-C743-8367-9CA3D7E507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A2B0-6120-8140-8E08-974AAA57CDE2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A60BD-8EC4-2D4B-97EC-A89E703D71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83E2C-9ADD-4E49-88B9-ED74A53D9F27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4ADA2-7C6E-3140-8B75-E5D04AC34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46DF8-5703-E543-A1DA-2CFA48CA8432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E15D0-EABF-F945-BF44-13DA3AD514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73C7B-23D6-5C49-BA81-42967243BC11}" type="datetime1">
              <a:rPr lang="en-US" smtClean="0"/>
              <a:t>10/21/15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7EF8C-B4EA-A742-A2BC-FE5A992A7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EC1B1-21AF-8342-A78E-E4E808073D02}" type="datetime1">
              <a:rPr lang="en-US" smtClean="0"/>
              <a:t>10/21/15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1553C-23C9-A445-BE6B-1291E7AA6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95E5D-9E3D-784F-B239-BE03BD161AEE}" type="datetime1">
              <a:rPr lang="en-US" smtClean="0"/>
              <a:t>10/21/15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2322A-6DDF-244E-AB33-B2ADBEAAC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8EFC4-9519-474E-A17D-B3373E1FB566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A2DE-87AA-8D40-BF18-C46988DB4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D7156-7FB4-854C-AFBA-6CDE5B5DBFD6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061A-4F50-1847-B9A8-470C5ED92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EC580D6-AF36-BA4F-8AA1-9C0053234F97}" type="datetime1">
              <a:rPr lang="en-US" smtClean="0"/>
              <a:t>10/21/15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223CD708-6C6B-BF49-AE36-B919A12850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  <p:sldLayoutId id="2147484849" r:id="rId12"/>
    <p:sldLayoutId id="214748485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CB81B3-4974-C54D-9048-22C7377F05A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Multi-bit Manipulation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332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80650-105B-184E-BBC9-61FEDA3F5314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3483E7-5DA2-674C-A4F0-EDDF305B7BE7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Shift/Rotate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3C9007-F0A8-9445-980D-9A05A75B47A4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with 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one double-sized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provided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BDBCF-19AB-2D4F-9FE2-CBE87FC9023F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7BBF9-F706-E24E-8B2D-3E6C36D4ABC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one double-sized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provided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Review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PIC instruction set basics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Data transfers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manipulation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altLang="ja-JP" sz="2800" dirty="0">
                <a:latin typeface="Arial" charset="0"/>
              </a:rPr>
              <a:t>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Arithmetic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Shift/rotate instructions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5E6704-0669-834C-B4C9-9E47DC7D7AA9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13E94A-64D1-DF45-AEA5-25EB29A92916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19CCED-AB90-A444-9FF1-8692C1CD40BD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7F8113-0013-D544-994B-E3985E05C81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D07732-7B29-0949-A858-0FAF5C3E5B9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FA9238-AAD5-F94C-978A-9E5C7BEA1F59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87720" y="54900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/>
            <p:spPr/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1F193B-1BA5-0747-AEC2-A36D6655D1B4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21</a:t>
            </a: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B46F4D-3354-FA4C-9FC9-36CB1F88198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Clearing register: clrw/clrf</a:t>
            </a:r>
          </a:p>
          <a:p>
            <a:r>
              <a:rPr lang="en-US">
                <a:latin typeface="Arial" charset="0"/>
              </a:rPr>
              <a:t>Moving values: movlw/movwf/movf</a:t>
            </a:r>
          </a:p>
          <a:p>
            <a:r>
              <a:rPr lang="en-US">
                <a:latin typeface="Arial" charset="0"/>
              </a:rPr>
              <a:t>Swap nibbles: swapf</a:t>
            </a:r>
          </a:p>
          <a:p>
            <a:r>
              <a:rPr lang="en-US">
                <a:latin typeface="Arial" charset="0"/>
              </a:rPr>
              <a:t>Single bit manipulation: bsf/bcf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37ABBE-1D59-5F43-B793-E7FFC599AB26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D4CA8A-E496-9B45-A8B2-F1B2978BBC9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E6BC83-03D8-3840-B671-C56BEFAB534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D25D54-0E26-E14E-87AA-C7BE1ABFE30D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C7032D-6074-2441-9A97-B103E8754FFF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= TEMP1 - W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addlw    k		</a:t>
            </a:r>
            <a:r>
              <a:rPr lang="en-US" sz="2100"/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addwf    f, F(W)		</a:t>
            </a:r>
            <a:r>
              <a:rPr lang="en-US" sz="2100"/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addwfc  f, F(W)		</a:t>
            </a:r>
            <a:r>
              <a:rPr lang="en-US" sz="2100"/>
              <a:t>;add w, f, and C,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sublw    k		</a:t>
            </a:r>
            <a:r>
              <a:rPr lang="en-US" sz="2100"/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/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>
                <a:solidFill>
                  <a:srgbClr val="A50021"/>
                </a:solidFill>
              </a:rPr>
              <a:t>subwf    f, F(W)		</a:t>
            </a:r>
            <a:r>
              <a:rPr lang="en-US" sz="2100"/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</a:pPr>
            <a:r>
              <a:rPr lang="en-US" sz="2100">
                <a:solidFill>
                  <a:srgbClr val="A50021"/>
                </a:solidFill>
              </a:rPr>
              <a:t>subwfb  f, F(W)		</a:t>
            </a:r>
            <a:r>
              <a:rPr lang="en-US" sz="2100"/>
              <a:t>;subtract f – W – (~C),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sz="210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010400" y="3657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D2A4C3-E97E-CF44-813B-0D2350C85D7A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10764</TotalTime>
  <Words>434</Words>
  <Application>Microsoft Macintosh PowerPoint</Application>
  <PresentationFormat>On-screen Show (4:3)</PresentationFormat>
  <Paragraphs>178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16.317 Microprocessor Systems Design I</vt:lpstr>
      <vt:lpstr>Lecture outline</vt:lpstr>
      <vt:lpstr>Review: PIC instructions</vt:lpstr>
      <vt:lpstr>PowerPoint Presentation</vt:lpstr>
      <vt:lpstr>PowerPoint Presentation</vt:lpstr>
      <vt:lpstr>Review: PIC instructions (cont.)</vt:lpstr>
      <vt:lpstr>Increment/Decrement/ Complement</vt:lpstr>
      <vt:lpstr>Addition/Subtraction</vt:lpstr>
      <vt:lpstr>Example</vt:lpstr>
      <vt:lpstr>Example solution</vt:lpstr>
      <vt:lpstr>Multi-bit Manipulation</vt:lpstr>
      <vt:lpstr>Shift/Rotate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1768</cp:revision>
  <dcterms:created xsi:type="dcterms:W3CDTF">2006-04-03T05:03:01Z</dcterms:created>
  <dcterms:modified xsi:type="dcterms:W3CDTF">2015-10-21T21:58:46Z</dcterms:modified>
</cp:coreProperties>
</file>