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2" r:id="rId3"/>
    <p:sldId id="564" r:id="rId4"/>
    <p:sldId id="576" r:id="rId5"/>
    <p:sldId id="565" r:id="rId6"/>
    <p:sldId id="566" r:id="rId7"/>
    <p:sldId id="577" r:id="rId8"/>
    <p:sldId id="570" r:id="rId9"/>
    <p:sldId id="571" r:id="rId10"/>
    <p:sldId id="572" r:id="rId11"/>
    <p:sldId id="573" r:id="rId12"/>
    <p:sldId id="574" r:id="rId13"/>
    <p:sldId id="447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40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BC99B-EEFE-334F-813B-AEC7A16AE45D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D903D-1954-B947-8DBC-CD8C200EC178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E650F-ED7D-E549-8D88-5445EB72B94E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4C80D-2DBA-EC49-A1C4-420A520E9E53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6660-0E21-6E4A-BDC4-3E548606975B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4ABDA3-29F8-F34B-9DF8-AA736D72FF97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5A339-8781-EF46-98EF-6E77AB1DB61E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D67F6-9AB2-AD40-887D-2FB8350896AD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EA0C4-2D3C-A74E-8A86-D05344921191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113EE-B592-8749-88C2-27D9DFE10CC0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F4E6-34A1-8C42-B249-662C228BDFB2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5DF7E-F48B-E34A-A60B-B4FB44518CA0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6247B-8113-6B46-814E-982D8B7A7284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2F87-FB2C-8644-A0A8-4ACADEC109B6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209C2CC-DB20-1744-A860-C162776A4B9A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74E952-CDC4-9946-8381-7D8E42D9D3F6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C0FE5-8E62-8E42-BA3B-035B47ABD3B7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3 due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to be posted; due 10/11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Friday, 9/30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>
              <a:lnSpc>
                <a:spcPct val="90000"/>
              </a:lnSpc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Please attend the section in which you are registered unless you have received permission to attend another section</a:t>
            </a:r>
          </a:p>
          <a:p>
            <a:pPr lvl="2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F5D7F6-9AB3-424E-858A-3D02BDDDB012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</a:t>
            </a:r>
            <a:r>
              <a:rPr lang="en-US" dirty="0" smtClean="0">
                <a:latin typeface="Arial" charset="0"/>
              </a:rPr>
              <a:t>to be posted; due 10/11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 smtClean="0">
                <a:latin typeface="Arial" charset="0"/>
              </a:rPr>
              <a:t>9/30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Please attend the section in which you are registered unless you have received permission to attend another section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89FB5-C964-DB49-AEC4-3C1F5642EB7E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12</a:t>
            </a:r>
            <a:r>
              <a:rPr lang="en-US" sz="2200" dirty="0" smtClean="0">
                <a:latin typeface="Arial" charset="0"/>
              </a:rPr>
              <a:t>:</a:t>
            </a:r>
            <a:r>
              <a:rPr lang="en-US" sz="2200" dirty="0" smtClean="0">
                <a:latin typeface="Arial" charset="0"/>
              </a:rPr>
              <a:t>00 or </a:t>
            </a:r>
            <a:r>
              <a:rPr lang="en-US" sz="2200" dirty="0" smtClean="0">
                <a:latin typeface="Arial" charset="0"/>
              </a:rPr>
              <a:t>1:</a:t>
            </a:r>
            <a:r>
              <a:rPr lang="en-US" sz="2200" dirty="0" smtClean="0">
                <a:latin typeface="Arial" charset="0"/>
              </a:rPr>
              <a:t>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</a:t>
            </a:r>
            <a:r>
              <a:rPr lang="en-US" sz="2600" dirty="0" smtClean="0">
                <a:latin typeface="Arial" charset="0"/>
              </a:rPr>
              <a:t>10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questions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multiple </a:t>
            </a:r>
            <a:r>
              <a:rPr lang="en-US" sz="2200" dirty="0" smtClean="0">
                <a:latin typeface="Arial" charset="0"/>
              </a:rPr>
              <a:t>choice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while &amp; do-while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loops, conditional statements)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</a:t>
            </a:r>
            <a:r>
              <a:rPr lang="en-US" sz="2200" dirty="0" smtClean="0">
                <a:latin typeface="Arial" charset="0"/>
              </a:rPr>
              <a:t>reading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(operators,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writing (complete 2 of 3 parts; all 3 for extra credit</a:t>
            </a:r>
            <a:r>
              <a:rPr lang="en-US" sz="2200" dirty="0" smtClean="0">
                <a:latin typeface="Arial" charset="0"/>
              </a:rPr>
              <a:t>)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conditional statements)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EDFB4-BEA5-F34A-B733-C127C43681A2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7FEC35-08EB-C748-9940-D746D135C123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3916D7-1E84-4446-B645-436C3392F1C0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Constants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Discussed viable ranges for all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cs typeface="Courier New" pitchFamily="49" charset="0"/>
              </a:rPr>
              <a:t> to give symbolic name to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89EF4-7D08-6C48-BB35-E4EFED5CA1EF}" type="datetime1">
              <a:rPr lang="en-US" sz="1200">
                <a:latin typeface="Garamond" charset="0"/>
              </a:rPr>
              <a:pPr/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0138D3-6DC3-4D46-A523-25F92058DCB3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BF02E-9A5A-E54F-928F-BBCF063E2CA1}" type="datetime1">
              <a:rPr lang="en-US">
                <a:latin typeface="Garamond" charset="0"/>
              </a:rPr>
              <a:pPr eaLnBrk="1" hangingPunct="1"/>
              <a:t>9/27/16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6999</TotalTime>
  <Words>969</Words>
  <Application>Microsoft Macintosh PowerPoint</Application>
  <PresentationFormat>On-screen Show (4:3)</PresentationFormat>
  <Paragraphs>182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1578</cp:revision>
  <dcterms:created xsi:type="dcterms:W3CDTF">2006-04-03T05:03:01Z</dcterms:created>
  <dcterms:modified xsi:type="dcterms:W3CDTF">2016-09-27T16:36:13Z</dcterms:modified>
</cp:coreProperties>
</file>