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09" r:id="rId4"/>
    <p:sldId id="517" r:id="rId5"/>
    <p:sldId id="511" r:id="rId6"/>
    <p:sldId id="513" r:id="rId7"/>
    <p:sldId id="514" r:id="rId8"/>
    <p:sldId id="515" r:id="rId9"/>
    <p:sldId id="516" r:id="rId10"/>
    <p:sldId id="519" r:id="rId11"/>
    <p:sldId id="520" r:id="rId12"/>
    <p:sldId id="379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11926-5EE4-0B49-91BB-02E9EB865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1AAEE-3EED-1A43-8659-22E107B2A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D848D9-8C78-FF4A-807A-A1FE812B3E8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C98D38-D2D6-CE44-8EA4-AC0BE5CA5D9E}" type="datetime1">
              <a:rPr lang="en-US" smtClean="0"/>
              <a:t>9/27/16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EB2F9-C7EF-2544-9CED-408CA6E22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D9DE-6E66-A448-91F3-C3FA47059C8C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8880C-6ECC-CF44-8C90-D00FDB459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32296-359F-3C48-A8DC-8C61DFE63AC7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F3186-C528-194E-B1A2-C6F97F247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AC81E-1592-EA49-A447-DD22AC8B131C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807C-D584-3243-ABC5-DC8CB92B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9CF1E-5FED-8B49-947B-0325FAC7F2A1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0650-49DC-8044-A121-230BF18FF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D7481-CFA7-8743-99C2-DFC3D31ABDD3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FEBB-B524-7D47-8208-ABFAD9102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EA91-C8E0-C940-B22E-7E51493CBF99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0FF9-C375-7A4C-B62E-F24BF0AEB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AE784-374B-CE45-A28A-05D8320D728A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7045F-173A-544C-BB34-84CCE87CE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8CA3-1C63-8F48-A9E3-FF7CDB67A0C2}" type="datetime1">
              <a:rPr lang="en-US" smtClean="0"/>
              <a:t>9/27/16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BA8CE-B244-8D43-AB35-9E1E5AF2E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6680E-CE0B-6A41-AA8A-C270374048E3}" type="datetime1">
              <a:rPr lang="en-US" smtClean="0"/>
              <a:t>9/27/16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0659B-F9D8-E44E-949F-249BC9AB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5881C-1C99-AF4C-98AD-94EFBC34DE4C}" type="datetime1">
              <a:rPr lang="en-US" smtClean="0"/>
              <a:t>9/27/16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4E702-CDD5-9647-A715-74828DB4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AD139-ED49-2A42-AFC3-F41B1DE12FB7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3FD38-E442-FC48-A470-FDE9C821F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4A09-067C-5349-A886-A99A90A4877E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4423A-3B4D-4F45-9667-F2F9D7C0F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AD8ADE8-2A9D-8F44-85A3-F61F9FE4CBA4}" type="datetime1">
              <a:rPr lang="en-US" smtClean="0"/>
              <a:t>9/27/16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81D4B6A-DBBE-0943-9891-9DECD315E3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EF919-06EB-0642-A6F4-1E76A43A54C2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test/scan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test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Check state of bit and store in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Basic test (</a:t>
            </a:r>
            <a:r>
              <a:rPr lang="en-US" dirty="0" smtClean="0">
                <a:solidFill>
                  <a:srgbClr val="FF0000"/>
                </a:solidFill>
              </a:rPr>
              <a:t>BT</a:t>
            </a:r>
            <a:r>
              <a:rPr lang="en-US" dirty="0" smtClean="0"/>
              <a:t>) leaves bit unchanged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also set (</a:t>
            </a:r>
            <a:r>
              <a:rPr lang="en-US" dirty="0" smtClean="0">
                <a:solidFill>
                  <a:srgbClr val="FF0000"/>
                </a:solidFill>
              </a:rPr>
              <a:t>BTS</a:t>
            </a:r>
            <a:r>
              <a:rPr lang="en-US" dirty="0" smtClean="0"/>
              <a:t>), clear (</a:t>
            </a:r>
            <a:r>
              <a:rPr lang="en-US" dirty="0" smtClean="0">
                <a:solidFill>
                  <a:srgbClr val="FF0000"/>
                </a:solidFill>
              </a:rPr>
              <a:t>BTR</a:t>
            </a:r>
            <a:r>
              <a:rPr lang="en-US" dirty="0" smtClean="0"/>
              <a:t>), or complement bit (</a:t>
            </a:r>
            <a:r>
              <a:rPr lang="en-US" dirty="0" smtClean="0">
                <a:solidFill>
                  <a:srgbClr val="FF0000"/>
                </a:solidFill>
              </a:rPr>
              <a:t>BTC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Bit scan instructions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 first non-zero bit and store index in </a:t>
            </a:r>
            <a:r>
              <a:rPr lang="en-US" dirty="0" err="1" smtClean="0"/>
              <a:t>dest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ZF = 1 if source non-zero; ZF = 0 if source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BSF</a:t>
            </a:r>
            <a:r>
              <a:rPr lang="en-US" dirty="0" smtClean="0"/>
              <a:t>: scan right to left (LSB to MSB)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BSR</a:t>
            </a:r>
            <a:r>
              <a:rPr lang="en-US" dirty="0" smtClean="0"/>
              <a:t>: scan left to right (MSB to LSB)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65A441-4C7D-7F49-A77E-6C7A16A5901D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49D302-0E51-9943-9E07-2017559DCEBA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</a:t>
            </a:r>
          </a:p>
          <a:p>
            <a:pPr lvl="1"/>
            <a:endParaRPr lang="en-US" b="1" u="sng" dirty="0">
              <a:latin typeface="Arial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51958-8A56-9549-9691-718BB47B97DA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8D12B-DDDC-2B48-9185-484B8B4D985A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3 due today by 2:00 PM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No late submissions—solution to be posted today</a:t>
            </a:r>
            <a:endParaRPr lang="en-US" b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calculator, </a:t>
            </a:r>
            <a:r>
              <a:rPr lang="en-US" dirty="0" smtClean="0">
                <a:latin typeface="Arial" charset="0"/>
              </a:rPr>
              <a:t>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double-sided note sheet</a:t>
            </a:r>
          </a:p>
          <a:p>
            <a:pPr lvl="2"/>
            <a:r>
              <a:rPr lang="en-US" dirty="0">
                <a:latin typeface="Arial" charset="0"/>
              </a:rPr>
              <a:t>x86 instructions covered through </a:t>
            </a:r>
            <a:r>
              <a:rPr lang="en-US" dirty="0" smtClean="0">
                <a:latin typeface="Arial" charset="0"/>
              </a:rPr>
              <a:t>Monday are </a:t>
            </a:r>
            <a:r>
              <a:rPr lang="en-US" dirty="0" smtClean="0">
                <a:latin typeface="Arial" charset="0"/>
              </a:rPr>
              <a:t>posted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Preview</a:t>
            </a:r>
          </a:p>
          <a:p>
            <a:pPr lvl="1"/>
            <a:r>
              <a:rPr lang="en-US" dirty="0">
                <a:latin typeface="Arial" charset="0"/>
              </a:rPr>
              <a:t>General exam notes</a:t>
            </a:r>
          </a:p>
          <a:p>
            <a:pPr lvl="1"/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186AD7-7072-7E41-9CCD-8BFFAD18BE52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311A1-6363-E34C-9614-FEFD4E4F51D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50 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8:</a:t>
            </a:r>
            <a:r>
              <a:rPr lang="en-US" sz="2200" dirty="0" smtClean="0">
                <a:latin typeface="Arial" charset="0"/>
              </a:rPr>
              <a:t>00 AM</a:t>
            </a:r>
            <a:r>
              <a:rPr lang="en-US" sz="2200" dirty="0">
                <a:latin typeface="Arial" charset="0"/>
              </a:rPr>
              <a:t>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00765-8BAC-D946-992D-73BDABCFA079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A927C8-9A97-5340-B4EF-0D74C0727CAB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980FC-289D-714E-BF3D-170E60283EAD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  <a:cs typeface="+mn-cs"/>
              </a:rPr>
              <a:t>MOVSX/MOVZX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5299A-20B6-4744-96C7-61B3B3F335B7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7445A-5253-AF4C-A897-EBEFBA86ED9F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A8EDA-F82C-F84E-ADA0-837B13F9EF7C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D2689-C4CD-D743-828E-7B326C49AF1A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8687</TotalTime>
  <Words>1013</Words>
  <Application>Microsoft Macintosh PowerPoint</Application>
  <PresentationFormat>On-screen Show (4:3)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EECE.3170 Microprocessor Systems Design I</vt:lpstr>
      <vt:lpstr>Lecture outline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Review: bit test/scan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1693</cp:revision>
  <dcterms:created xsi:type="dcterms:W3CDTF">2006-04-03T05:03:01Z</dcterms:created>
  <dcterms:modified xsi:type="dcterms:W3CDTF">2016-09-27T16:48:44Z</dcterms:modified>
</cp:coreProperties>
</file>