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77" r:id="rId4"/>
    <p:sldId id="463" r:id="rId5"/>
    <p:sldId id="464" r:id="rId6"/>
    <p:sldId id="465" r:id="rId7"/>
    <p:sldId id="466" r:id="rId8"/>
    <p:sldId id="467" r:id="rId9"/>
    <p:sldId id="468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324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B5750-19D1-1B42-9F73-8F9860030874}" type="datetime1">
              <a:rPr lang="en-US" smtClean="0"/>
              <a:t>6/12/17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C949B-699C-804D-9C7E-D9D0F70B8253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C7F31-6CF9-5D4A-A7E1-F49B808AF6DC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0ACA5-7A80-1B41-A7F8-9F9615DD38CB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8B4E9-B186-714A-8C96-48D2437CF9AB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61C3B-B22A-014D-8E82-990243BF75F1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08722-C9D4-494A-9083-8326E8ABB0CA}" type="datetime1">
              <a:rPr lang="en-US" smtClean="0"/>
              <a:t>6/12/17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B6BCC-32A4-E74F-A559-F3E6D0F17736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BDAEE-B1FB-664E-9710-AD55278FB13C}" type="datetime1">
              <a:rPr lang="en-US" smtClean="0"/>
              <a:t>6/12/17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7E4E5-48B4-F640-BBA1-A22A714B1E8F}" type="datetime1">
              <a:rPr lang="en-US" smtClean="0"/>
              <a:t>6/12/17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D6930-C570-A241-BB04-AC86DAFAD12A}" type="datetime1">
              <a:rPr lang="en-US" smtClean="0"/>
              <a:t>6/12/17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84E3D-46DA-A542-A102-BBAF9ED33DB2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1B2D4-E28C-8747-8205-1706F39FAA05}" type="datetime1">
              <a:rPr lang="en-US" smtClean="0"/>
              <a:t>6/12/17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DE2F35-69FF-C045-BA7B-C567D079E10E}" type="datetime1">
              <a:rPr lang="en-US" smtClean="0"/>
              <a:t>6/12/17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DEFB35-7628-AB4E-A3D8-BF1036D328E9}" type="datetime1">
              <a:rPr lang="en-US" sz="1200" smtClean="0">
                <a:latin typeface="Garamond" charset="0"/>
                <a:cs typeface="Arial" charset="0"/>
              </a:rPr>
              <a:t>6/12/17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0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DAF97F-A7D9-D947-83DE-FBA56BA3D571}" type="datetime1">
              <a:rPr lang="en-US" sz="1200" smtClean="0">
                <a:latin typeface="Garamond" charset="0"/>
                <a:cs typeface="Arial" charset="0"/>
              </a:rPr>
              <a:t>6/12/17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3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93F3B4-6AE5-A048-8527-8ABB6758049B}" type="datetime1">
              <a:rPr lang="en-US" sz="1200" smtClean="0">
                <a:latin typeface="Garamond" charset="0"/>
                <a:cs typeface="Arial" charset="0"/>
              </a:rPr>
              <a:t>6/12/17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Can ensure each item is sorted as it</a:t>
            </a:r>
            <a:r>
              <a:rPr lang="ja-JP" altLang="en-US" sz="2600">
                <a:latin typeface="Arial" charset="0"/>
              </a:rPr>
              <a:t>’</a:t>
            </a:r>
            <a:r>
              <a:rPr lang="en-US" sz="2600">
                <a:latin typeface="Arial" charset="0"/>
              </a:rPr>
              <a:t>s added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Slower item insertion, but faster search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Not easy with arrays: must move existing data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Keeping linked list sorted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Find appropriate location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Often done by going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sz="1900">
                <a:latin typeface="Arial" charset="0"/>
              </a:rPr>
              <a:t>past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sz="1900">
                <a:latin typeface="Arial" charset="0"/>
              </a:rPr>
              <a:t> appropriate spot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Modify pointers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Node before correct spot points to new node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New node points to node after correct spot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02D36-5526-7D4A-AF82-3998D1D4ABE9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4E1A75-5047-484D-87AE-8623F6D212A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pic>
        <p:nvPicPr>
          <p:cNvPr id="9223" name="Picture 2" descr="CPT-LinkedLists-addingno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63515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Content Placeholder 2"/>
          <p:cNvSpPr txBox="1">
            <a:spLocks/>
          </p:cNvSpPr>
          <p:nvPr/>
        </p:nvSpPr>
        <p:spPr bwMode="auto">
          <a:xfrm>
            <a:off x="639763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  <p:extLst>
      <p:ext uri="{BB962C8B-B14F-4D97-AF65-F5344CB8AC3E}">
        <p14:creationId xmlns:p14="http://schemas.microsoft.com/office/powerpoint/2010/main" val="28157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item to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  <a:endParaRPr lang="en-US" sz="2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a starting point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Instead of adding node at beginning, find appropriate place in list and then add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start of list after it has been modified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sorted list: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*findSortedNode(</a:t>
            </a:r>
            <a:r>
              <a:rPr lang="da-DK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da-DK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</a:t>
            </a:r>
            <a:r>
              <a:rPr lang="da-DK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findNode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as starting point—should perform same operation, but more efficiently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A33EB0-112E-2745-A521-3EDA787ED7E5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765892-C395-3A41-B81E-CD511FE45088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3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Original </a:t>
            </a:r>
            <a:r>
              <a:rPr lang="en-US" sz="2200" dirty="0" err="1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findNode</a:t>
            </a:r>
            <a:r>
              <a:rPr lang="en-US" sz="2200" dirty="0" smtClean="0">
                <a:highlight>
                  <a:srgbClr val="FFFFFF"/>
                </a:highlight>
                <a:ea typeface="+mn-ea"/>
                <a:cs typeface="Courier New" pitchFamily="49" charset="0"/>
              </a:rPr>
              <a:t>() function below; how can we change search to make it slightly more efficient?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2B91AF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u="sng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B3CE9-F017-564A-98A1-AC0B0163D49A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FD3584-24C2-6043-BF78-AACF20C5173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6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+mj-ea"/>
              </a:rPr>
              <a:t>Going from </a:t>
            </a:r>
            <a:r>
              <a:rPr lang="en-US" altLang="en-US" dirty="0" err="1" smtClean="0">
                <a:ea typeface="+mj-ea"/>
              </a:rPr>
              <a:t>findNode</a:t>
            </a:r>
            <a:r>
              <a:rPr lang="en-US" altLang="en-US" dirty="0" smtClean="0">
                <a:ea typeface="+mj-ea"/>
              </a:rPr>
              <a:t> </a:t>
            </a:r>
            <a:r>
              <a:rPr lang="en-US" altLang="en-US" dirty="0" smtClean="0"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ea typeface="+mj-ea"/>
                <a:sym typeface="Wingdings" panose="05000000000000000000" pitchFamily="2" charset="2"/>
              </a:rPr>
              <a:t>findSortedNode</a:t>
            </a:r>
            <a:endParaRPr lang="en-US" altLang="en-US" dirty="0" smtClean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findSortedNode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!= 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NULL) </a:t>
            </a:r>
            <a:r>
              <a:rPr lang="en-US" sz="2200" b="1" u="sng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&amp;&amp; (n-&gt;value &lt;= v)</a:t>
            </a:r>
            <a:r>
              <a:rPr lang="en-US" sz="2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3DF28D-E89D-3D40-9307-DAD78BA4B2BC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E93CA-0093-3647-A136-EAE9569B6BB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1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addSortedNode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itchFamily="49" charset="0"/>
              </a:rPr>
              <a:t>(See web for full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Dynamically allocate space for </a:t>
            </a:r>
            <a:r>
              <a:rPr lang="en-US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ea typeface="+mn-ea"/>
              </a:rPr>
              <a:t> (same as basic add function)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Search list until you either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find appropriate spot </a:t>
            </a:r>
            <a:r>
              <a:rPr lang="en-US" dirty="0" smtClean="0">
                <a:ea typeface="+mn-ea"/>
              </a:rPr>
              <a:t>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(cur-&gt;value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 v</a:t>
            </a: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01E6D-E577-9643-A703-600569B0A4F0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2D47AF-112B-CB4E-A1DB-16575AFE31F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8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item to sorted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Once you’ve found appropriate spot, must ensure that: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Previous node points to new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New node points to next node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1: New node goes at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dirty="0" smtClean="0">
                <a:ea typeface="+mn-ea"/>
              </a:rPr>
              <a:t>Case 2: New node goes in middle (or at end) of list</a:t>
            </a:r>
            <a:endParaRPr lang="en-US" dirty="0" smtClean="0">
              <a:ea typeface="+mn-ea"/>
              <a:sym typeface="Wingdings" panose="05000000000000000000" pitchFamily="2" charset="2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DDFDD6-2146-214E-AFA6-D3C73636B1A4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4A318A-D5C6-1341-BB86-EF847E1EDC8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3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Program 9</a:t>
            </a:r>
            <a:r>
              <a:rPr lang="en-US" dirty="0" smtClean="0">
                <a:latin typeface="Garamond" charset="0"/>
              </a:rPr>
              <a:t> </a:t>
            </a:r>
            <a:r>
              <a:rPr lang="en-US" dirty="0">
                <a:latin typeface="Garamond" charset="0"/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DLList</a:t>
            </a:r>
            <a:r>
              <a:rPr lang="en-US" dirty="0" smtClean="0">
                <a:ea typeface="+mn-ea"/>
              </a:rPr>
              <a:t> structure: pointers to first and last nodes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Main program starts with </a:t>
            </a:r>
            <a:r>
              <a:rPr lang="en-US" dirty="0" err="1" smtClean="0"/>
              <a:t>DLList</a:t>
            </a:r>
            <a:r>
              <a:rPr lang="en-US" dirty="0" smtClean="0"/>
              <a:t> structure in which both pointers are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DLL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more pointers to change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Adding to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Must dynamically allocate space for string to add it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anose="05000000000000000000" pitchFamily="2" charset="2"/>
              </a:rPr>
              <a:t>Make sure that </a:t>
            </a:r>
            <a:r>
              <a:rPr lang="en-US" dirty="0" err="1" smtClean="0">
                <a:sym typeface="Wingdings" panose="05000000000000000000" pitchFamily="2" charset="2"/>
              </a:rPr>
              <a:t>prev</a:t>
            </a:r>
            <a:r>
              <a:rPr lang="en-US" dirty="0" smtClean="0">
                <a:sym typeface="Wingdings" panose="05000000000000000000" pitchFamily="2" charset="2"/>
              </a:rPr>
              <a:t> &amp; next pointers are set in all appropriate nodes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anose="05000000000000000000" pitchFamily="2" charset="2"/>
              </a:rPr>
              <a:t>New node, previous node, next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empty list, first node, and last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from list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Previous &amp; next nodes must point past node to be removed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Special cases for first node, last node, and list with </a:t>
            </a:r>
            <a:r>
              <a:rPr lang="en-US" smtClean="0"/>
              <a:t>one item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Make sure you free string before freeing node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Finding, printing: similar to basic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803628-29A6-4347-8E4A-D9A11DE6AEE3}" type="datetime1">
              <a:rPr lang="en-US" smtClean="0">
                <a:latin typeface="Garamond" charset="0"/>
              </a:rPr>
              <a:t>6/12/17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6B7B8D-46CD-384A-9E0F-0572086C9505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</a:t>
            </a:r>
            <a:r>
              <a:rPr lang="en-US" dirty="0" smtClean="0">
                <a:latin typeface="Arial" charset="0"/>
              </a:rPr>
              <a:t>Tuesday, </a:t>
            </a:r>
            <a:r>
              <a:rPr lang="en-US" dirty="0">
                <a:latin typeface="Arial" charset="0"/>
              </a:rPr>
              <a:t>6/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</a:t>
            </a:r>
            <a:r>
              <a:rPr lang="en-US" dirty="0" smtClean="0">
                <a:latin typeface="Arial" charset="0"/>
              </a:rPr>
              <a:t>Monday, </a:t>
            </a:r>
            <a:r>
              <a:rPr lang="en-US" dirty="0" smtClean="0">
                <a:latin typeface="Arial" charset="0"/>
              </a:rPr>
              <a:t>6/</a:t>
            </a:r>
            <a:r>
              <a:rPr lang="en-US" dirty="0" smtClean="0">
                <a:latin typeface="Arial" charset="0"/>
              </a:rPr>
              <a:t>26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</a:t>
            </a:r>
            <a:r>
              <a:rPr lang="en-US" dirty="0" smtClean="0">
                <a:latin typeface="Arial" charset="0"/>
              </a:rPr>
              <a:t>22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65AFAE-D654-1246-9C84-48ECAD1DFCEE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File, character, and line I/O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Tuesday, 6/20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Monday, 6/26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3: Thursday, 6/22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8.5” x 11” note sheet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C308AD-4802-9A46-8E98-B84CE87B94A1}" type="datetime1">
              <a:rPr lang="en-US" sz="1200" smtClean="0"/>
              <a:t>6/12/17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20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Arial" charset="0"/>
              </a:rPr>
              <a:t>Dynamically allocated arrays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81B462-D9F9-4542-9B14-8649277AD870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A46FAB-05B3-4648-8909-711CEB1758E3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3B31E0-7967-C04A-AA7E-D0629E4CA8BB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324C4E-2F10-C34C-87A0-16AB2175E5FA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33608E-E883-ED44-A640-54C9AC969727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D1372A-5EA4-3841-9ADD-7192774630F7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A601E3-D5BB-4249-9DA9-A5AE42216F0D}" type="datetime1">
              <a:rPr lang="en-US" sz="1200" smtClean="0">
                <a:latin typeface="Garamond" charset="0"/>
              </a:rPr>
              <a:t>6/12/17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9024</TotalTime>
  <Words>1343</Words>
  <Application>Microsoft Macintosh PowerPoint</Application>
  <PresentationFormat>On-screen Show (4:3)</PresentationFormat>
  <Paragraphs>305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EECE.2160 ECE Application Programming</vt:lpstr>
      <vt:lpstr>Lecture outline</vt:lpstr>
      <vt:lpstr>Review: dynamic memory allocation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Sorted linked list</vt:lpstr>
      <vt:lpstr>Examples</vt:lpstr>
      <vt:lpstr>Going from findNode  findSortedNode</vt:lpstr>
      <vt:lpstr>Going from findNode  findSortedNode</vt:lpstr>
      <vt:lpstr>Adding item to sorted list</vt:lpstr>
      <vt:lpstr>Adding item to sorted list (continued)</vt:lpstr>
      <vt:lpstr>Program 9 notes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1692</cp:revision>
  <dcterms:created xsi:type="dcterms:W3CDTF">2006-04-03T05:03:01Z</dcterms:created>
  <dcterms:modified xsi:type="dcterms:W3CDTF">2017-06-12T18:03:46Z</dcterms:modified>
</cp:coreProperties>
</file>