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390" r:id="rId5"/>
    <p:sldId id="263" r:id="rId6"/>
    <p:sldId id="328" r:id="rId7"/>
    <p:sldId id="264" r:id="rId8"/>
    <p:sldId id="346" r:id="rId9"/>
    <p:sldId id="347" r:id="rId10"/>
    <p:sldId id="391" r:id="rId11"/>
    <p:sldId id="290" r:id="rId12"/>
    <p:sldId id="267" r:id="rId13"/>
    <p:sldId id="329" r:id="rId14"/>
    <p:sldId id="388" r:id="rId15"/>
    <p:sldId id="389" r:id="rId16"/>
    <p:sldId id="386" r:id="rId17"/>
    <p:sldId id="387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9/2/16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9/2/16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9/2/16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9/2/16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9/2/16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9/2/16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9/2/16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9/2/16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9/2/16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9/2/16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9/2/16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9/2/16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9/2/16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9/2/16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C program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293785-0979-1547-9313-725E8B87A760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September 30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Wednesday, November 2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finals; likely common for both sections)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Dynamic memory allocation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  <a:endParaRPr lang="en-US" dirty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Bitwise </a:t>
            </a:r>
            <a:r>
              <a:rPr lang="en-US" dirty="0" smtClean="0">
                <a:ea typeface="+mn-ea"/>
              </a:rPr>
              <a:t>operators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Data in C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Constants</a:t>
            </a:r>
          </a:p>
          <a:p>
            <a:pPr lvl="2"/>
            <a:r>
              <a:rPr lang="en-US" dirty="0" smtClean="0"/>
              <a:t>Variables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/>
            <a:r>
              <a:rPr lang="en-US" dirty="0" smtClean="0"/>
              <a:t>Program 1 due </a:t>
            </a:r>
            <a:r>
              <a:rPr lang="en-US" dirty="0" smtClean="0"/>
              <a:t>Monday, 9/12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e-mail Dr. Geiger for shared </a:t>
            </a:r>
            <a:r>
              <a:rPr lang="en-US" sz="2400" dirty="0" err="1">
                <a:latin typeface="Arial" charset="0"/>
              </a:rPr>
              <a:t>Dropbox</a:t>
            </a:r>
            <a:r>
              <a:rPr lang="en-US" sz="2400" dirty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30 points: complete simple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Monday, 9/12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points: e-mail Dr. Geiger for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10 </a:t>
            </a:r>
            <a:r>
              <a:rPr lang="en-US" sz="2000" dirty="0">
                <a:latin typeface="Arial" charset="0"/>
              </a:rPr>
              <a:t>points: introduce yourself </a:t>
            </a:r>
            <a:r>
              <a:rPr lang="en-US" sz="2000" dirty="0" smtClean="0">
                <a:latin typeface="Arial" charset="0"/>
              </a:rPr>
              <a:t>to your instructor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30 points: complete simple C </a:t>
            </a:r>
            <a:r>
              <a:rPr lang="en-US" sz="2000" dirty="0" smtClean="0">
                <a:latin typeface="Arial" charset="0"/>
              </a:rPr>
              <a:t>program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cycle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Basic program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12-12: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1-1:50, </a:t>
            </a:r>
            <a:r>
              <a:rPr lang="en-US" dirty="0" err="1" smtClean="0">
                <a:latin typeface="Arial" charset="0"/>
              </a:rPr>
              <a:t>Kitson</a:t>
            </a:r>
            <a:r>
              <a:rPr lang="en-US" dirty="0" smtClean="0">
                <a:latin typeface="Arial" charset="0"/>
              </a:rPr>
              <a:t> 305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either lecture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Please go to your assigned section for exams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9</a:t>
            </a:r>
            <a:r>
              <a:rPr lang="en-US" dirty="0" smtClean="0">
                <a:latin typeface="Arial" charset="0"/>
              </a:rPr>
              <a:t>-10:30,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9-10: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1:30-3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</a:t>
            </a:r>
            <a:r>
              <a:rPr lang="en-US" dirty="0" smtClean="0">
                <a:latin typeface="Arial" charset="0"/>
              </a:rPr>
              <a:t>also be </a:t>
            </a:r>
            <a:r>
              <a:rPr lang="en-US" dirty="0">
                <a:latin typeface="Arial" charset="0"/>
              </a:rPr>
              <a:t>in office </a:t>
            </a:r>
            <a:r>
              <a:rPr lang="en-US" dirty="0" smtClean="0">
                <a:latin typeface="Arial" charset="0"/>
              </a:rPr>
              <a:t>MW 10:30-11:45, F 9-11:45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 other days/times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Teaching assistants: 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Wang </a:t>
            </a:r>
            <a:endParaRPr lang="en-US" dirty="0" smtClean="0">
              <a:latin typeface="Arial" charset="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(</a:t>
            </a: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Zhendong_Wang@student.uml.edu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Li Zhou (</a:t>
            </a: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Li_Zhou@student.uml.edu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Office </a:t>
            </a:r>
            <a:r>
              <a:rPr lang="en-US" dirty="0" smtClean="0">
                <a:latin typeface="Arial" charset="0"/>
              </a:rPr>
              <a:t>hours TBA—will be based on Doodle poll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3FA25F-2271-2E40-8DAF-D97F42B45E21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K.N. King, </a:t>
            </a:r>
            <a:r>
              <a:rPr lang="en-US" i="1" dirty="0" smtClean="0">
                <a:ea typeface="+mn-ea"/>
              </a:rPr>
              <a:t>C Programming: A Modern Approach</a:t>
            </a:r>
            <a:r>
              <a:rPr lang="en-US" dirty="0" smtClean="0">
                <a:ea typeface="+mn-ea"/>
              </a:rPr>
              <a:t>, 2nd edition, 2008, W.W. Norton.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ISBN: 978-0-393-97950-3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integrated development environment (IDE) that compiles/runs C code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16/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16/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>
                <a:latin typeface="Arial" charset="0"/>
              </a:rPr>
              <a:t>See grading policies (last three pages of today</a:t>
            </a:r>
            <a:r>
              <a:rPr lang="ja-JP" altLang="en-US" sz="2800" dirty="0">
                <a:latin typeface="Arial" charset="0"/>
              </a:rPr>
              <a:t>’</a:t>
            </a:r>
            <a:r>
              <a:rPr lang="en-US" sz="2800" dirty="0">
                <a:latin typeface="Arial" charset="0"/>
              </a:rPr>
              <a:t>s handout) for more details on:</a:t>
            </a:r>
          </a:p>
          <a:p>
            <a:pPr lvl="1"/>
            <a:r>
              <a:rPr lang="en-US" sz="2400" dirty="0">
                <a:latin typeface="Arial" charset="0"/>
              </a:rPr>
              <a:t>Grading rubric</a:t>
            </a:r>
          </a:p>
          <a:p>
            <a:pPr lvl="1"/>
            <a:r>
              <a:rPr lang="en-US" sz="2400" dirty="0">
                <a:latin typeface="Arial" charset="0"/>
              </a:rPr>
              <a:t>Common deductions</a:t>
            </a:r>
          </a:p>
          <a:p>
            <a:pPr lvl="1"/>
            <a:r>
              <a:rPr lang="en-US" sz="2400" dirty="0" err="1">
                <a:latin typeface="Arial" charset="0"/>
              </a:rPr>
              <a:t>Regrade</a:t>
            </a:r>
            <a:r>
              <a:rPr lang="en-US" sz="2400" dirty="0">
                <a:latin typeface="Arial" charset="0"/>
              </a:rPr>
              <a:t> policy</a:t>
            </a:r>
          </a:p>
          <a:p>
            <a:pPr lvl="1"/>
            <a:r>
              <a:rPr lang="en-US" sz="2400" dirty="0">
                <a:latin typeface="Arial" charset="0"/>
              </a:rPr>
              <a:t>Example 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2CF61E-B14A-0442-BCE0-4486EDA6C956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7552A3-E633-3644-98BB-F0B61AFB6CCD}" type="datetime1">
              <a:rPr lang="en-US" smtClean="0">
                <a:latin typeface="Garamond" charset="0"/>
              </a:rPr>
              <a:t>9/2/16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6031</TotalTime>
  <Words>1363</Words>
  <Application>Microsoft Macintosh PowerPoint</Application>
  <PresentationFormat>On-screen Show (4:3)</PresentationFormat>
  <Paragraphs>230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EECE.2160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1587</cp:revision>
  <dcterms:created xsi:type="dcterms:W3CDTF">2006-04-03T05:03:01Z</dcterms:created>
  <dcterms:modified xsi:type="dcterms:W3CDTF">2016-09-02T15:43:23Z</dcterms:modified>
</cp:coreProperties>
</file>