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B52DAA-E548-2142-9E12-7968E5C29A90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CC762-6072-5A41-AB5E-39993CE97C15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36E7A-5D8B-9E4E-B8E0-AE1338307F98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DB829-7BAE-1F42-9832-232A1B5EA6C6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4D59D-CD73-DA43-8D13-EDBB774FD317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1F9C86-9753-CE46-BC7B-3D49B2815135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EA3AE-4E03-9E4D-8CD6-35E65A03146E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1918F-6901-024A-9793-FBFB7146CA1A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190C1-9B69-074B-B060-A6B2980EB529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192DA-BF0F-CE49-BBF5-B9E7A3508E76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AC22D-090F-2B4B-8390-65FC80DBBC67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140346-F2A1-5A44-91C8-122CFC3297A8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55E8A-D2C7-ED49-A947-576058BA20D0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8FB2302D-1983-3E4B-9B62-C248F68D3BA8}" type="datetime1">
              <a:rPr lang="en-US"/>
              <a:pPr/>
              <a:t>9/21/15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16.216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Nasibeh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Nasiri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</a:t>
            </a:r>
            <a:r>
              <a:rPr lang="en-US" dirty="0">
                <a:latin typeface="Arial" charset="0"/>
              </a:rPr>
              <a:t>2015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B3FE86-CB20-6F4A-89B4-DE495729CCCB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28A8D8-76C5-FC41-B00A-2DD82E9D4BF2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59C454-2DF5-BF42-9E76-86E3D8A3F6CA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B6240-7C3E-6E44-A158-5B286479A4AA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3EEB73-D20C-2D42-8D2A-616EF13FCD4F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32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32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2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2CC71A-7B0F-3A4A-AC4A-EF4A48BE4BBC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906710-9F55-0340-91BB-5CDF18BC8785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PE2: Conditionals</a:t>
            </a:r>
            <a:r>
              <a:rPr lang="en-US" smtClean="0">
                <a:latin typeface="Arial" charset="0"/>
              </a:rPr>
              <a:t>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Program 3 due 9/25</a:t>
            </a: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A7A5C9-0395-8A4C-8E9F-B11FE6B21568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3 due 9/25</a:t>
            </a:r>
          </a:p>
          <a:p>
            <a:pPr lvl="1"/>
            <a:r>
              <a:rPr lang="en-US" dirty="0" smtClean="0">
                <a:latin typeface="Arial" charset="0"/>
              </a:rPr>
              <a:t>Exam 1: Wednesday, 9/30</a:t>
            </a: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calculators or other electronic devices allowed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C69DB3-72C1-D745-8242-B274CB4C441F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85415-2DAE-F849-AA6B-00FCE8C60059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C554E3-163E-304B-95FC-F7FAF4927DEE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7BB2EE-8398-3B45-B072-DBB2714262BB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E1F507-83E8-444A-AB3D-4468779E1536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51B621-FF18-4843-814B-5850F1E4EA85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E9037A-E1B5-8443-940C-FF0EE623BB44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630DF5-E110-A143-A4B7-999006E678EE}" type="datetime1">
              <a:rPr lang="en-US" sz="1200">
                <a:latin typeface="Garamond" charset="0"/>
              </a:rPr>
              <a:pPr/>
              <a:t>9/21/15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6876</TotalTime>
  <Words>786</Words>
  <Application>Microsoft Macintosh PowerPoint</Application>
  <PresentationFormat>On-screen Show (4:3)</PresentationFormat>
  <Paragraphs>254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ＭＳ Ｐゴシック</vt:lpstr>
      <vt:lpstr>Garamond</vt:lpstr>
      <vt:lpstr>Wingdings</vt:lpstr>
      <vt:lpstr>Courier New</vt:lpstr>
      <vt:lpstr>Times New Roman</vt:lpstr>
      <vt:lpstr>Edge</vt:lpstr>
      <vt:lpstr>16.216 ECE Application Programming</vt:lpstr>
      <vt:lpstr>Lecture outline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1540</cp:revision>
  <dcterms:created xsi:type="dcterms:W3CDTF">2006-04-03T05:03:01Z</dcterms:created>
  <dcterms:modified xsi:type="dcterms:W3CDTF">2015-09-21T18:12:31Z</dcterms:modified>
</cp:coreProperties>
</file>