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10/9/2015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3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10/9/2015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4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10/9/2015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13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C7E66-48C6-C148-AF7A-AB0222D131FB}" type="datetime1">
              <a:rPr lang="en-US" smtClean="0"/>
              <a:t>10/9/2015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FDE2D-AD94-2C44-9C20-C1CF98BD8F1A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78ABC-BC17-FD49-9BFB-CA8BA744E963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C6902-CE83-B042-B008-45B2DA8136C9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7E460-1B66-AE4B-B625-1EB9350E8B57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597FC-3515-AA48-9E74-BB64C02017CF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28A69-314E-F343-8E14-A516221CAD77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3E485-1104-284B-8400-E7E216E6AAC2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43458-7329-E042-A70A-34318C81576A}" type="datetime1">
              <a:rPr lang="en-US" smtClean="0"/>
              <a:t>10/9/2015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691F1-7FF6-C149-AF7E-666E8C97BBE8}" type="datetime1">
              <a:rPr lang="en-US" smtClean="0"/>
              <a:t>10/9/2015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CA0C2-54D8-6745-BBE4-95FF304CFCE6}" type="datetime1">
              <a:rPr lang="en-US" smtClean="0"/>
              <a:t>10/9/2015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8AD3A-F591-C343-9C54-4E9A70CF06C0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6A762-C989-BA47-8479-6C1F36AC8655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762E708-D537-5A4F-BEE9-92F8B9BFCC60}" type="datetime1">
              <a:rPr lang="en-US" smtClean="0"/>
              <a:t>10/9/2015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Subroutines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595597-FE63-CB48-AC05-668423AC6321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317035-6ABE-8A41-B502-26AE99075332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AL = BL *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A77954-1DB3-7542-BDDB-33B499864137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50DD4B-6E49-CD4B-9C07-B9BBC8D8A120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528E2D-D485-404D-8811-DA8FEEBBE694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00001FFCH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00001FF8H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00001FF0H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E04646-8BF0-DA41-97E1-D0DA0F52FF58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 smtClean="0">
                <a:latin typeface="Arial" charset="0"/>
                <a:sym typeface="Wingdings" charset="0"/>
              </a:rPr>
              <a:t>assembly (Tuesday, 10/13)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lecture Monday (Columbus Day)</a:t>
            </a:r>
          </a:p>
          <a:p>
            <a:pPr lvl="1"/>
            <a:r>
              <a:rPr lang="en-US" dirty="0" smtClean="0">
                <a:latin typeface="Arial" charset="0"/>
              </a:rPr>
              <a:t>HW 3 to be posted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0441D-1D00-7947-8804-A926684DDFEC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(Columbus Day)</a:t>
            </a:r>
          </a:p>
          <a:p>
            <a:pPr lvl="1"/>
            <a:r>
              <a:rPr lang="en-US" dirty="0" smtClean="0">
                <a:latin typeface="Arial" charset="0"/>
              </a:rPr>
              <a:t>Lecture Tuesday, 10/13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3 to be posted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details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5BF342-908C-6D4A-80D8-475A951ED390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114882-781D-034F-855D-273B5A6DDB92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5F906-18E3-444C-8D5F-37888B85B05C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ED119C-EF2E-0E44-B056-5ADD599CA122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AF791E-8298-5543-9F6E-66E1421C141D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Calling subroutine: CALL &lt;proc&gt;</a:t>
            </a:r>
          </a:p>
          <a:p>
            <a:pPr lvl="1"/>
            <a:r>
              <a:rPr lang="en-US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>
                <a:latin typeface="Arial" charset="0"/>
              </a:rPr>
              <a:t>Either IP (near) or CS, IP (far)</a:t>
            </a:r>
          </a:p>
          <a:p>
            <a:pPr lvl="1"/>
            <a:r>
              <a:rPr lang="en-US">
                <a:latin typeface="Arial" charset="0"/>
              </a:rPr>
              <a:t>&lt;proc&gt; can be 16- or 32-bit label/immediate, register, memory operand</a:t>
            </a:r>
          </a:p>
          <a:p>
            <a:pPr lvl="2"/>
            <a:r>
              <a:rPr lang="en-US">
                <a:latin typeface="Arial" charset="0"/>
              </a:rPr>
              <a:t>16-bit immediate added to IP</a:t>
            </a:r>
          </a:p>
          <a:p>
            <a:pPr lvl="2"/>
            <a:r>
              <a:rPr lang="en-US">
                <a:latin typeface="Arial" charset="0"/>
              </a:rPr>
              <a:t>16-bit register/memory replaces IP</a:t>
            </a:r>
          </a:p>
          <a:p>
            <a:pPr lvl="2"/>
            <a:r>
              <a:rPr lang="en-US">
                <a:latin typeface="Arial" charset="0"/>
              </a:rPr>
              <a:t>32-bit values replace CS/IP</a:t>
            </a:r>
          </a:p>
          <a:p>
            <a:r>
              <a:rPr lang="en-US">
                <a:latin typeface="Arial" charset="0"/>
              </a:rPr>
              <a:t>Ending subroutine: RET</a:t>
            </a:r>
          </a:p>
          <a:p>
            <a:pPr lvl="1"/>
            <a:r>
              <a:rPr lang="en-US">
                <a:latin typeface="Arial" charset="0"/>
              </a:rPr>
              <a:t>Saved address restored to IP (&amp; CS if needed)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D1A582-4B69-9B40-B730-9F6E7B3851A8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AX = 2 and BX = 4, show the results of the following sequence (Ex. 6.11):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Assume the addresses of the first three instructions are </a:t>
            </a:r>
            <a:r>
              <a:rPr lang="en-US" dirty="0" smtClean="0"/>
              <a:t>0005, 0008</a:t>
            </a:r>
            <a:r>
              <a:rPr lang="en-US" dirty="0" smtClean="0"/>
              <a:t>, and </a:t>
            </a:r>
            <a:r>
              <a:rPr lang="en-US" dirty="0" smtClean="0"/>
              <a:t>0009</a:t>
            </a:r>
            <a:r>
              <a:rPr lang="en-US" dirty="0" smtClean="0"/>
              <a:t>, respectively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DX, AX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DX,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57626D-84E7-0343-8C05-E7C5EA021266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15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1D94-AF91-4443-BA6F-981E5B99724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DX, </a:t>
            </a:r>
            <a:r>
              <a:rPr lang="en-US" dirty="0" smtClean="0"/>
              <a:t>AX	</a:t>
            </a:r>
            <a:r>
              <a:rPr lang="en-US" dirty="0" smtClean="0">
                <a:solidFill>
                  <a:srgbClr val="FF0000"/>
                </a:solidFill>
              </a:rPr>
              <a:t>DX = AX = 4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DX, </a:t>
            </a:r>
            <a:r>
              <a:rPr lang="en-US" dirty="0" smtClean="0"/>
              <a:t>BX	</a:t>
            </a:r>
            <a:r>
              <a:rPr lang="en-US" dirty="0" smtClean="0">
                <a:solidFill>
                  <a:srgbClr val="FF0000"/>
                </a:solidFill>
              </a:rPr>
              <a:t>DX = DX + BX = 4 + 2 = 6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97B26-5B79-FE4F-A18C-6D868F53AF4D}" type="datetime1">
              <a:rPr lang="en-US" sz="1200" smtClean="0">
                <a:latin typeface="Garamond" charset="0"/>
              </a:rPr>
              <a:t>10/9/2015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6D11F-6F11-1F41-93A4-05E6671BC7C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8618</TotalTime>
  <Words>708</Words>
  <Application>Microsoft Office PowerPoint</Application>
  <PresentationFormat>On-screen Show (4:3)</PresentationFormat>
  <Paragraphs>186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16.317 Microprocessor Systems Design I</vt:lpstr>
      <vt:lpstr>Lecture outline</vt:lpstr>
      <vt:lpstr>Subroutines</vt:lpstr>
      <vt:lpstr>Subroutine operation</vt:lpstr>
      <vt:lpstr>x86 subroutines</vt:lpstr>
      <vt:lpstr>Subroutine example</vt:lpstr>
      <vt:lpstr>Call/return</vt:lpstr>
      <vt:lpstr>Example</vt:lpstr>
      <vt:lpstr>Example results</vt:lpstr>
      <vt:lpstr>Saving state</vt:lpstr>
      <vt:lpstr>Restoring state</vt:lpstr>
      <vt:lpstr>Revisiting subroutine example</vt:lpstr>
      <vt:lpstr>Push All and Pop All Operations</vt:lpstr>
      <vt:lpstr>Stack 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1686</cp:revision>
  <dcterms:created xsi:type="dcterms:W3CDTF">2006-04-03T05:03:01Z</dcterms:created>
  <dcterms:modified xsi:type="dcterms:W3CDTF">2015-10-09T13:22:31Z</dcterms:modified>
</cp:coreProperties>
</file>