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00" r:id="rId4"/>
    <p:sldId id="494" r:id="rId5"/>
    <p:sldId id="495" r:id="rId6"/>
    <p:sldId id="496" r:id="rId7"/>
    <p:sldId id="497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3CC87E-9B58-9D41-886E-8F824FBEB593}" type="slidenum">
              <a:rPr lang="en-US" sz="120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3550B-E4C6-7A4A-964A-F37442F5079A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19EE-8510-1441-A85F-08666A85AE47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E5E2C-DAD0-FC43-B74D-7555A0A4588B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F6FA5-8318-CE42-B02C-16654593ECC6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CA332-D546-404C-9C03-2B11794B5BCD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5BCE-F122-7D4F-A3A5-FC8ECF366A50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5D5CE-48D0-E049-ACC5-CC094AE9DCCD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BCD8-62F9-4140-87FE-D523C82B8585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6631-2730-C444-9E32-F823C836FDCF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6F35-6CE6-2C45-9A42-E953598AB7CD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49530-CC99-3844-932D-D3DEF0BD06CC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69836-9605-C544-9C4B-22582B125545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8694-3E40-8646-A5BF-C2426E457E21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7C9A1BF8-DE4B-F840-A50C-0F59EC7E047A}" type="datetime1">
              <a:rPr lang="en-US"/>
              <a:pPr>
                <a:defRPr/>
              </a:pPr>
              <a:t>10/19/15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arrays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Arrays and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08448-D92E-3C41-B882-661D78ABAE17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F3F89-1D0B-3A43-81B8-AF07F53E3F8E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A60C38-2424-6641-B726-79473078E451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0CA56E-2DD3-014C-9D82-771602242602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63F786-C4AC-3C4A-9BAF-3783683B50CA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EC014-13D0-8B4D-B98B-01FE35E4732A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</a:t>
            </a:r>
            <a:r>
              <a:rPr lang="en-US" smtClean="0">
                <a:latin typeface="Arial" charset="0"/>
              </a:rPr>
              <a:t>on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6 due 10/29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62038-522A-8345-884F-1A523FFA338C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10/29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61605E-C4D2-6242-9703-8CD5AA316AC3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Arrays: groups of data with same type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x[10]</a:t>
            </a:r>
            <a:r>
              <a:rPr lang="en-US" dirty="0">
                <a:latin typeface="Arial" charset="0"/>
              </a:rPr>
              <a:t> has 10 elements, </a:t>
            </a:r>
            <a:r>
              <a:rPr lang="en-US" dirty="0">
                <a:latin typeface="Courier New" charset="0"/>
                <a:cs typeface="Courier New" charset="0"/>
              </a:rPr>
              <a:t>x[0]</a:t>
            </a:r>
            <a:r>
              <a:rPr lang="en-US" dirty="0">
                <a:latin typeface="Arial" charset="0"/>
              </a:rPr>
              <a:t> through </a:t>
            </a:r>
            <a:r>
              <a:rPr lang="en-US" dirty="0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 dirty="0">
                <a:latin typeface="Arial" charset="0"/>
                <a:cs typeface="Courier New" charset="0"/>
              </a:rPr>
              <a:t>Array 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use pointer to access array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97C67-30D7-2F46-A5E4-33F196D0D10C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8E702C-255E-634E-ACCF-123B7308510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6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FC581-70A1-2C4A-A35A-FCC61964E9CB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303EA-A4CF-5B44-8F03-A641B4165EF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B77E60-2986-4B40-B41E-3E8A6220961B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1F9DD-52F9-9D48-842D-E8FECAEC08B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B9B895-611B-7347-AC2F-73D8433B34DC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D093E6-C38A-BF4B-8F08-E7BAC6367AE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6D9C8-2C84-6C4F-B853-51924F9A2EF9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85C418-3F24-E84D-ACF4-EBF0ADC204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Program 7 due 4/13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Advising starts Monday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Character arrays and strings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2C44D0-5D19-6342-8479-BB34E4FE3827}" type="datetime1">
              <a:rPr lang="en-US" sz="1200">
                <a:latin typeface="Garamond" charset="0"/>
              </a:rPr>
              <a:pPr eaLnBrk="1" hangingPunct="1"/>
              <a:t>10/19/15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70179C-66B9-944F-89DB-F0EDE88BEC5D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226AB5-737C-1E44-BEDD-FEB69AC6BF19}" type="datetime1">
              <a:rPr lang="en-US" sz="1200">
                <a:latin typeface="Garamond" charset="0"/>
                <a:cs typeface="Arial" charset="0"/>
              </a:rPr>
              <a:pPr eaLnBrk="1" hangingPunct="1"/>
              <a:t>10/19/15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22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12898</TotalTime>
  <Words>884</Words>
  <Application>Microsoft Macintosh PowerPoint</Application>
  <PresentationFormat>On-screen Show (4:3)</PresentationFormat>
  <Paragraphs>239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ＭＳ Ｐゴシック</vt:lpstr>
      <vt:lpstr>Garamond</vt:lpstr>
      <vt:lpstr>Wingdings</vt:lpstr>
      <vt:lpstr>Times New Roman</vt:lpstr>
      <vt:lpstr>Courier New</vt:lpstr>
      <vt:lpstr>Edge</vt:lpstr>
      <vt:lpstr>16.216 ECE Application Programming</vt:lpstr>
      <vt:lpstr>Lecture outline</vt:lpstr>
      <vt:lpstr>Review: arrays &amp; pointers</vt:lpstr>
      <vt:lpstr>2-D arrays and functions</vt:lpstr>
      <vt:lpstr>Example: 2-D arrays and functions</vt:lpstr>
      <vt:lpstr>Example solution</vt:lpstr>
      <vt:lpstr>Example solution (cont.)</vt:lpstr>
      <vt:lpstr>Lecture outline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1639</cp:revision>
  <dcterms:created xsi:type="dcterms:W3CDTF">2006-04-03T05:03:01Z</dcterms:created>
  <dcterms:modified xsi:type="dcterms:W3CDTF">2015-10-20T02:34:31Z</dcterms:modified>
</cp:coreProperties>
</file>