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410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52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60DA4A-722A-5C40-99B7-D0CECA1CEDB0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8014-A893-554D-802E-A6D8C34FB609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D084-F2BD-DE4C-9EA4-F29D9704E14B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2B2EF-DF57-B94D-B442-F71410AA4FFF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77D47-2820-7147-928C-D32E12328722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EDC83-0CCC-8A4C-91E5-FD34BB923731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EDCC-1A69-4E40-84FC-15EC2F634D3B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98868-8604-2C47-AC39-49C2520E1CDD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47C95-EB07-FC4C-B574-5494909E105F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ACECA-BFBF-FE49-AE7F-D86D15B543D1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DB68-2EB5-B744-B078-DC14101808DE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949A-7747-3941-A512-F8CF0EF69D98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34AFA-239F-C142-A160-57F01164A7A3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20E5A16-DA0E-014C-8AEE-D45EF2BF87D9}" type="datetime1">
              <a:rPr lang="en-US"/>
              <a:pPr>
                <a:defRPr/>
              </a:pPr>
              <a:t>3/25/16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4, 5 grades done;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deadlines TBD</a:t>
            </a:r>
          </a:p>
          <a:p>
            <a:pPr lvl="1"/>
            <a:r>
              <a:rPr lang="en-US" dirty="0">
                <a:latin typeface="Arial" charset="0"/>
              </a:rPr>
              <a:t>Program 6 due 3/28</a:t>
            </a:r>
          </a:p>
          <a:p>
            <a:pPr lvl="2"/>
            <a:r>
              <a:rPr lang="en-US" dirty="0">
                <a:latin typeface="Arial" charset="0"/>
              </a:rPr>
              <a:t>Programs submitted 3/29-4/3 considered 1 day late</a:t>
            </a: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5EB07F-B0E5-2A48-B34F-46F742721617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21 (lectures 12-13, 15-21)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multiple </a:t>
            </a:r>
            <a:r>
              <a:rPr lang="en-US" sz="2400" dirty="0" smtClean="0">
                <a:latin typeface="Arial" charset="0"/>
              </a:rPr>
              <a:t>choice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(for loops; arrays and functions)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</a:t>
            </a:r>
            <a:r>
              <a:rPr lang="en-US" sz="2400" dirty="0" smtClean="0">
                <a:latin typeface="Arial" charset="0"/>
              </a:rPr>
              <a:t>reading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(arrays)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writing (complete 2 of 3 parts; all 3 for extra credit</a:t>
            </a:r>
            <a:r>
              <a:rPr lang="en-US" sz="2400" dirty="0" smtClean="0">
                <a:latin typeface="Arial" charset="0"/>
              </a:rPr>
              <a:t>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(functions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E5F28-9BAA-5642-9214-0A42F99C7F94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F5903-CF84-DC4C-BD2D-C1CA16F0E423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1F6D5-A372-284E-93F4-04D95A42D8C0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E44D66-2240-804A-A105-AE52CA91144F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8B793-E982-4E46-B51E-53F6E3DC4229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7DB5D-79DF-9F4B-B4F3-DF8103B58F02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4, 5 grades done;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deadlines TBD</a:t>
            </a:r>
          </a:p>
          <a:p>
            <a:pPr lvl="1"/>
            <a:r>
              <a:rPr lang="en-US" dirty="0">
                <a:latin typeface="Arial" charset="0"/>
              </a:rPr>
              <a:t>Program 6 due 3/28</a:t>
            </a:r>
          </a:p>
          <a:p>
            <a:pPr lvl="2"/>
            <a:r>
              <a:rPr lang="en-US" dirty="0">
                <a:latin typeface="Arial" charset="0"/>
              </a:rPr>
              <a:t>Programs submitted 3/29-4/3 considered 1 day late</a:t>
            </a: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2C6F59-C5E5-FF4E-95A3-575AD68305AF}" type="datetime1">
              <a:rPr lang="en-US" sz="1200">
                <a:latin typeface="Garamond" charset="0"/>
              </a:rPr>
              <a:pPr eaLnBrk="1" hangingPunct="1"/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16272</TotalTime>
  <Words>693</Words>
  <Application>Microsoft Macintosh PowerPoint</Application>
  <PresentationFormat>On-screen Show (4:3)</PresentationFormat>
  <Paragraphs>135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1697</cp:revision>
  <dcterms:created xsi:type="dcterms:W3CDTF">2006-04-03T05:03:01Z</dcterms:created>
  <dcterms:modified xsi:type="dcterms:W3CDTF">2016-03-26T03:24:24Z</dcterms:modified>
</cp:coreProperties>
</file>