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96" r:id="rId4"/>
    <p:sldId id="497" r:id="rId5"/>
    <p:sldId id="498" r:id="rId6"/>
    <p:sldId id="493" r:id="rId7"/>
    <p:sldId id="494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324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19A750-D879-2C48-9626-690E26314A3F}" type="datetime1">
              <a:rPr lang="en-US" smtClean="0"/>
              <a:t>4/13/17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73818-F6FC-9D40-AA5E-062072E9C1BB}" type="datetime1">
              <a:rPr lang="en-US" smtClean="0"/>
              <a:t>4/13/17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59E53-C70A-1747-A3C1-12DCDDDE47F0}" type="datetime1">
              <a:rPr lang="en-US" smtClean="0"/>
              <a:t>4/13/17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7D4F96-FB2A-E84F-B2DC-1EFEA74761C2}" type="datetime1">
              <a:rPr lang="en-US" smtClean="0"/>
              <a:t>4/13/17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F0E58-F5F4-3947-B968-6F36D6BA53B4}" type="datetime1">
              <a:rPr lang="en-US" smtClean="0"/>
              <a:t>4/13/17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B5D2A-8599-2D44-8454-467264F6F922}" type="datetime1">
              <a:rPr lang="en-US" smtClean="0"/>
              <a:t>4/13/17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4B4F2A-5078-F947-A5D1-79A9C7F17A24}" type="datetime1">
              <a:rPr lang="en-US" smtClean="0"/>
              <a:t>4/13/17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E5997-C3EA-C84F-B604-7A7EE22E4968}" type="datetime1">
              <a:rPr lang="en-US" smtClean="0"/>
              <a:t>4/13/17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C4C5C-89BE-8443-96F5-7495976691D5}" type="datetime1">
              <a:rPr lang="en-US" smtClean="0"/>
              <a:t>4/13/17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A3788-59BA-7C44-840E-1E52EA851DD0}" type="datetime1">
              <a:rPr lang="en-US" smtClean="0"/>
              <a:t>4/13/17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29C2D-88AC-9440-829F-3F3B8F12CB09}" type="datetime1">
              <a:rPr lang="en-US" smtClean="0"/>
              <a:t>4/13/17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F56D5-22B4-B441-A63D-F49358CF17EB}" type="datetime1">
              <a:rPr lang="en-US" smtClean="0"/>
              <a:t>4/13/17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4D36B-7FA2-9C42-BD87-0A87BDB41D31}" type="datetime1">
              <a:rPr lang="en-US" smtClean="0"/>
              <a:t>4/13/17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536734D-423D-F64D-B888-9AD207BFC0C0}" type="datetime1">
              <a:rPr lang="en-US" smtClean="0"/>
              <a:t>4/13/17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lists: overview and adding new nodes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Sorted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Can ensure each item is sorted as </a:t>
            </a:r>
            <a:r>
              <a:rPr lang="en-US" sz="2600" dirty="0" smtClean="0">
                <a:latin typeface="Arial" charset="0"/>
              </a:rPr>
              <a:t>it’s </a:t>
            </a:r>
            <a:r>
              <a:rPr lang="en-US" sz="2600" dirty="0">
                <a:latin typeface="Arial" charset="0"/>
              </a:rPr>
              <a:t>added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Often done by going </a:t>
            </a:r>
            <a:r>
              <a:rPr lang="en-US" sz="1900" dirty="0" smtClean="0">
                <a:latin typeface="Arial" charset="0"/>
              </a:rPr>
              <a:t>“past” </a:t>
            </a:r>
            <a:r>
              <a:rPr lang="en-US" sz="1900" dirty="0">
                <a:latin typeface="Arial" charset="0"/>
              </a:rPr>
              <a:t>appropriate spot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9FE261-62C0-E241-8FF8-BB85323DFEB8}" type="datetime1">
              <a:rPr lang="en-US" smtClean="0">
                <a:latin typeface="Garamond" charset="0"/>
              </a:rPr>
              <a:t>4/13/17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140863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item to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  <a:endParaRPr lang="en-US" sz="2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a starting point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Instead of adding node at beginning, find appropriate place in list and then add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start of list after it has been modified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*findSortedNode(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</a:t>
            </a:r>
            <a:r>
              <a:rPr lang="da-DK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starting point—should perform same operation, but more efficiently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3FFCF5-7542-C840-A30F-9CDD6B055EB8}" type="datetime1">
              <a:rPr lang="en-US" smtClean="0">
                <a:latin typeface="Garamond" charset="0"/>
              </a:rPr>
              <a:t>4/13/17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765892-C395-3A41-B81E-CD511FE4508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4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Original </a:t>
            </a:r>
            <a:r>
              <a:rPr lang="en-US" sz="2200" dirty="0" err="1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findNode</a:t>
            </a: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() function below; how can we change search to make it slightly more efficient?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2B91AF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2A09B9-8FB6-7B45-9FAD-D428F66CA0AE}" type="datetime1">
              <a:rPr lang="en-US" smtClean="0">
                <a:latin typeface="Garamond" charset="0"/>
              </a:rPr>
              <a:t>4/13/17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FD3584-24C2-6043-BF78-AACF20C5173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2D0EB-41A5-F940-AA5F-33E6B4A764DD}" type="datetime1">
              <a:rPr lang="en-US" smtClean="0">
                <a:latin typeface="Garamond" charset="0"/>
              </a:rPr>
              <a:t>4/13/17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7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DBDBE-D419-BF48-88AD-9743584BC4E3}" type="datetime1">
              <a:rPr lang="en-US" smtClean="0">
                <a:latin typeface="Garamond" charset="0"/>
              </a:rPr>
              <a:t>4/13/17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0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FC5367-8C72-D144-9CB4-6E923EC50FBB}" type="datetime1">
              <a:rPr lang="en-US" smtClean="0">
                <a:latin typeface="Garamond" charset="0"/>
              </a:rPr>
              <a:t>4/13/17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3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Program 9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C7F8F9-7FC2-BF4F-8D7C-9A86CA720FCA}" type="datetime1">
              <a:rPr lang="en-US" smtClean="0">
                <a:latin typeface="Garamond" charset="0"/>
              </a:rPr>
              <a:t>4/13/17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6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Dynamically allocated data structures (cont.)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due 4/19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9 due 4/28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All outstanding program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Remember, e-mail the appropriate TA and CC your instructor when you resubmit—do not just e-mail Dr. Geiger</a:t>
            </a:r>
          </a:p>
          <a:p>
            <a:pPr lvl="1">
              <a:defRPr/>
            </a:pPr>
            <a:r>
              <a:rPr lang="en-US">
                <a:latin typeface="Arial" charset="0"/>
              </a:rPr>
              <a:t>No lecture Monday 4/17 (Patriots’ Day)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64F01E1D-89C0-1A4C-9EEF-0214E65CF83C}" type="datetime1">
              <a:rPr lang="en-US" sz="1200" smtClean="0"/>
              <a:t>4/13/17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17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</a:t>
            </a:r>
            <a:r>
              <a:rPr lang="en-US" dirty="0" smtClean="0">
                <a:latin typeface="Arial" charset="0"/>
              </a:rPr>
              <a:t>due 4/19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9 due 4/28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>
                <a:latin typeface="Arial" charset="0"/>
              </a:rPr>
              <a:t>All outstanding program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Remember, e-mail the appropriate TA and CC your instructor when you resubmit—do not just e-mail Dr.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No lecture Monday 4/17 (Patriots’ Day)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Dynamically allocated data structures: linked lists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8387A0-7A34-3D48-8691-E4C110893D40}" type="datetime1">
              <a:rPr lang="en-US" sz="1200" smtClean="0"/>
              <a:t>4/13/17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F0729D-16D8-5F44-B532-693B444B54F9}" type="datetime1">
              <a:rPr lang="en-US" sz="1200" smtClean="0">
                <a:latin typeface="Garamond" charset="0"/>
              </a:rPr>
              <a:t>4/13/17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54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 dirty="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 err="1">
                <a:latin typeface="Courier New" charset="0"/>
                <a:cs typeface="Courier New" charset="0"/>
              </a:rPr>
              <a:t>typedef</a:t>
            </a:r>
            <a:r>
              <a:rPr lang="en-US" sz="2800" b="1" dirty="0">
                <a:latin typeface="Courier New" charset="0"/>
                <a:cs typeface="Courier New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</a:t>
            </a:r>
            <a:r>
              <a:rPr lang="en-US" sz="2800" b="1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</a:t>
            </a:r>
            <a:r>
              <a:rPr lang="en-US" sz="2800" b="1" dirty="0" err="1">
                <a:latin typeface="Courier New" charset="0"/>
                <a:cs typeface="Courier New" charset="0"/>
              </a:rPr>
              <a:t>int</a:t>
            </a:r>
            <a:r>
              <a:rPr lang="en-US" sz="2800" b="1" dirty="0">
                <a:latin typeface="Courier New" charset="0"/>
                <a:cs typeface="Courier New" charset="0"/>
              </a:rPr>
              <a:t>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 </a:t>
            </a:r>
            <a:r>
              <a:rPr lang="en-US" sz="2800" b="1" dirty="0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} </a:t>
            </a:r>
            <a:r>
              <a:rPr lang="en-US" sz="28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 dirty="0">
                <a:latin typeface="Courier New" charset="0"/>
                <a:cs typeface="Courier New" charset="0"/>
              </a:rPr>
              <a:t>;</a:t>
            </a: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 dirty="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Type </a:t>
            </a:r>
            <a:r>
              <a:rPr lang="en-US" sz="2400" dirty="0" smtClean="0">
                <a:latin typeface="Arial" charset="0"/>
              </a:rPr>
              <a:t>“</a:t>
            </a:r>
            <a:r>
              <a:rPr lang="en-US" altLang="ja-JP" sz="2400" dirty="0" smtClean="0">
                <a:latin typeface="Arial" charset="0"/>
              </a:rPr>
              <a:t>name” </a:t>
            </a:r>
            <a:r>
              <a:rPr lang="en-US" altLang="ja-JP" sz="2400" dirty="0">
                <a:latin typeface="Arial" charset="0"/>
              </a:rPr>
              <a:t>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Name before (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</a:t>
            </a:r>
            <a:r>
              <a:rPr lang="en-US" sz="2400" dirty="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Name after (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 dirty="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10A237-F0E0-1144-AEB6-303888CC9F5F}" type="datetime1">
              <a:rPr lang="en-US" sz="1200" smtClean="0">
                <a:latin typeface="Garamond" charset="0"/>
              </a:rPr>
              <a:t>4/13/17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9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Adding </a:t>
            </a:r>
            <a:r>
              <a:rPr lang="en-US" dirty="0">
                <a:latin typeface="Garamond" charset="0"/>
              </a:rPr>
              <a:t>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9354A-B839-3A4D-B53A-BEBBB9D2AC6C}" type="datetime1">
              <a:rPr lang="en-US" sz="1200" smtClean="0">
                <a:latin typeface="Garamond" charset="0"/>
              </a:rPr>
              <a:t>4/13/17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6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Finding </a:t>
            </a:r>
            <a:r>
              <a:rPr lang="en-US" dirty="0">
                <a:latin typeface="Garamond" charset="0"/>
              </a:rPr>
              <a:t>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042843-399E-C64C-BDC8-0EC4F536C81E}" type="datetime1">
              <a:rPr lang="en-US" sz="1200" smtClean="0">
                <a:latin typeface="Garamond" charset="0"/>
                <a:cs typeface="Arial" charset="0"/>
              </a:rPr>
              <a:t>4/13/17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</a:t>
            </a:r>
            <a:r>
              <a:rPr lang="en-US" dirty="0" err="1" smtClean="0">
                <a:latin typeface="Garamond" charset="0"/>
              </a:rPr>
              <a:t>findNode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>
                <a:latin typeface="Garamond" charset="0"/>
              </a:rPr>
              <a:t>Solution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7E9FCA-F658-7D45-95CE-224C62FB4D33}" type="datetime1">
              <a:rPr lang="en-US" sz="1200" smtClean="0">
                <a:latin typeface="Garamond" charset="0"/>
                <a:cs typeface="Arial" charset="0"/>
              </a:rPr>
              <a:t>4/13/17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E95245-800F-D94E-B07A-F90982B0370B}" type="datetime1">
              <a:rPr lang="en-US" sz="1200" smtClean="0">
                <a:latin typeface="Garamond" charset="0"/>
                <a:cs typeface="Arial" charset="0"/>
              </a:rPr>
              <a:t>4/13/17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63BBED-235D-444B-AF53-42C54B3F71D7}" type="datetime1">
              <a:rPr lang="en-US" sz="1200" smtClean="0">
                <a:latin typeface="Garamond" charset="0"/>
                <a:cs typeface="Arial" charset="0"/>
              </a:rPr>
              <a:t>4/13/17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3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8638</TotalTime>
  <Words>1268</Words>
  <Application>Microsoft Macintosh PowerPoint</Application>
  <PresentationFormat>On-screen Show (4:3)</PresentationFormat>
  <Paragraphs>262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EECE.2160 ECE Application Programming</vt:lpstr>
      <vt:lpstr>Lecture outline</vt:lpstr>
      <vt:lpstr>Review: Linked list</vt:lpstr>
      <vt:lpstr>Review: Linked list definition</vt:lpstr>
      <vt:lpstr>Review: Adding to list</vt:lpstr>
      <vt:lpstr>Review: Finding item in list</vt:lpstr>
      <vt:lpstr>Review: findNode Solution</vt:lpstr>
      <vt:lpstr>Deleting item from list</vt:lpstr>
      <vt:lpstr>Deleting item from list (continued)</vt:lpstr>
      <vt:lpstr>Sorted linked list</vt:lpstr>
      <vt:lpstr>Examples</vt:lpstr>
      <vt:lpstr>Going from findNode  findSortedNode</vt:lpstr>
      <vt:lpstr>Going from findNode  findSortedNode</vt:lpstr>
      <vt:lpstr>Adding item to sorted list</vt:lpstr>
      <vt:lpstr>Adding item to sorted list (continued)</vt:lpstr>
      <vt:lpstr>Program 9 notes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1708</cp:revision>
  <dcterms:created xsi:type="dcterms:W3CDTF">2006-04-03T05:03:01Z</dcterms:created>
  <dcterms:modified xsi:type="dcterms:W3CDTF">2017-04-14T02:55:14Z</dcterms:modified>
</cp:coreProperties>
</file>