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52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447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0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70B58-C8C1-8C4F-8E2A-E2C0A5BE8827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A409-4397-FE42-B14A-D10D23713121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C4EFE-BEE9-E34D-8E69-3EB9734E61E9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3AC27-A497-A44A-89A1-B0F8EBEE47C2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3EF2-D514-8F4C-841E-2D8DC6BA21DA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8EA7-8C56-4B42-8A0D-039289745663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351FC-2FDD-6C42-B989-EA3C8ED6CD28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19D3-B89C-6847-A592-DE2B0F6966BA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28F3-5E2F-A546-B688-1416183D9CF5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B2888-7BC9-F540-A14D-B72D1C04FC85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42C-B8D7-C043-B3F7-DAD91995C815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C12A0-2F26-6246-87D0-8E8DF43D1084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3DE5-0280-AE4D-BCF0-439A28665313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C9B151F-D2DF-B445-8CBC-1783D62CADBD}" type="datetime1">
              <a:rPr lang="en-US"/>
              <a:pPr/>
              <a:t>9/17/15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57EA9-16D7-6A43-90C6-550B772E68A3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0FEBC-D9D5-D442-8EA5-4BA2A869980A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3852C-F323-4741-BDBB-BFFC4957BD95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50774C-6F16-234E-AF75-60381D6B65C1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720A7B-EA01-2348-B5AA-FBCDF8BE2641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50928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13B4B9-9AE3-934F-9CCE-76D496C8D0BA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6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0048A-E2EE-5E4E-8807-67F710CA68D9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65A47-9A8E-FB44-89E6-A48B5EBC782F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1E075-BCAC-D445-A9AB-3197A2B796B9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4184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9765E-EEF2-3245-B3A2-F32EC4F7A293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39859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9/25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9/30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DC4F4-99FA-6A4C-8D78-D88F4523BBC2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0912B9-D72E-A946-81E6-496FC68B9389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3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66C16-4594-ED49-8B39-568E457EC569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2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83B12E-2611-C949-A12D-4EF831D24E01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421290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While and 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2/23</a:t>
            </a:r>
          </a:p>
          <a:p>
            <a:pPr lvl="1"/>
            <a:r>
              <a:rPr lang="en-US" dirty="0">
                <a:latin typeface="Arial" charset="0"/>
              </a:rPr>
              <a:t>Lecture next Tuesday, not Monday (Presidents’ Day)</a:t>
            </a:r>
          </a:p>
          <a:p>
            <a:pPr lvl="1"/>
            <a:r>
              <a:rPr lang="en-US" dirty="0">
                <a:latin typeface="Arial" charset="0"/>
              </a:rPr>
              <a:t>Exam 1: Friday, 2/20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6C553B-A4AF-4344-ACB3-4935D9BCADA8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180F5-A2AE-CE4F-90D2-D71142D4F021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F9211B-969C-F84B-B10C-2DBC6A9E3888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8B20F1-4CEE-DC41-90FC-D643125F61DC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Note these ( ) are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 (n &gt; 10) || (n &lt; 1)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219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133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895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657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219200" y="2895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CE99A3-2219-FB43-961B-FD1565A0BFBA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Note these ( ) are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 (1 &lt;= n) &amp;&amp; (n &lt;= 10)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219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133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895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9624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219200" y="2895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8557B-67EE-0B44-B500-C84700325CB6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FB0CCF-AD8C-5A4F-B87F-CD347CCC4CC2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C1E919-F575-1E45-B3A1-D8E5C71E09AC}" type="datetime1">
              <a:rPr lang="en-US">
                <a:latin typeface="Garamond" charset="0"/>
              </a:rPr>
              <a:pPr eaLnBrk="1" hangingPunct="1"/>
              <a:t>9/17/15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7096</TotalTime>
  <Words>1041</Words>
  <Application>Microsoft Macintosh PowerPoint</Application>
  <PresentationFormat>On-screen Show (4:3)</PresentationFormat>
  <Paragraphs>265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Garamond</vt:lpstr>
      <vt:lpstr>Wingdings</vt:lpstr>
      <vt:lpstr>Courier New</vt:lpstr>
      <vt:lpstr>Times New Roman</vt:lpstr>
      <vt:lpstr>Edge</vt:lpstr>
      <vt:lpstr>16.216 ECE Application Programming</vt:lpstr>
      <vt:lpstr>Lecture outline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1532</cp:revision>
  <dcterms:created xsi:type="dcterms:W3CDTF">2006-04-03T05:03:01Z</dcterms:created>
  <dcterms:modified xsi:type="dcterms:W3CDTF">2015-09-18T00:25:47Z</dcterms:modified>
</cp:coreProperties>
</file>