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18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410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52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7850-2D30-CE47-A38E-8923839B4636}" type="datetime1">
              <a:rPr lang="en-US" smtClean="0"/>
              <a:t>3/21/16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4C84-37A3-8540-84D6-743EAA879CC8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06BF-7217-B64F-A487-D8048CBF00FE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22E10-62CE-CD45-8312-D030BB456A2A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55D11-CCF0-8347-8ED0-7223D815DBC4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ADA0-9FDD-4F40-8DA1-F006758718BD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B1CA3-CBBC-7D4A-920E-3D77F61C1F8D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C54DC-1743-5F45-8285-20D5C2CF21A5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0B562-0249-4B49-BBCC-73AE33B55ED8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8AE0-0F37-0142-9D5D-3603313A39DB}" type="datetime1">
              <a:rPr lang="en-US" smtClean="0"/>
              <a:t>3/21/16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F6EA-8258-EE4D-B6A4-CFCFAECBC05A}" type="datetime1">
              <a:rPr lang="en-US" smtClean="0"/>
              <a:t>3/21/16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E16-2AA1-DD4E-872D-CE0957CFE768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A5E6-36DB-7E4B-97F0-30016169CEFD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05FDBFB-4EBA-6346-8DFC-BEB2AF9ED8A0}" type="datetime1">
              <a:rPr lang="en-US" smtClean="0"/>
              <a:t>3/21/16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(findBig)</a:t>
            </a:r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16BCD-91D7-464A-990F-ED44A772C0BE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1ED29-436F-6249-8737-1E22ADA29C2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findBig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value in the first n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findBig(int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864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E20D0A-1845-4948-9D5F-181C5B7B9A03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CF397C-D966-DE43-85ED-D63D7E44084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58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755BF1-A578-494D-B27A-D6C4A2E86AD7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</p:spTree>
    <p:extLst>
      <p:ext uri="{BB962C8B-B14F-4D97-AF65-F5344CB8AC3E}">
        <p14:creationId xmlns:p14="http://schemas.microsoft.com/office/powerpoint/2010/main" val="42892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DD127D-2857-4E47-866E-B007B9360B33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</p:spTree>
    <p:extLst>
      <p:ext uri="{BB962C8B-B14F-4D97-AF65-F5344CB8AC3E}">
        <p14:creationId xmlns:p14="http://schemas.microsoft.com/office/powerpoint/2010/main" val="14807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239572-7A7B-CD4B-A47B-02BEF09CECFA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</p:spTree>
    <p:extLst>
      <p:ext uri="{BB962C8B-B14F-4D97-AF65-F5344CB8AC3E}">
        <p14:creationId xmlns:p14="http://schemas.microsoft.com/office/powerpoint/2010/main" val="220257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D1736E-B954-E146-BA7A-AD68BDFDB36F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</p:spTree>
    <p:extLst>
      <p:ext uri="{BB962C8B-B14F-4D97-AF65-F5344CB8AC3E}">
        <p14:creationId xmlns:p14="http://schemas.microsoft.com/office/powerpoint/2010/main" val="17822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2FDB92-23D7-8243-AFE9-EF1A6671D29C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1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29CBC4-9D00-C445-A175-2C9C2701FF2E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2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81F5F2-8433-8148-93C9-F4FE9C3E0531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9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4536B7-F35A-144E-BEA5-E4BD97B75F6A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3/</a:t>
            </a:r>
            <a:r>
              <a:rPr lang="en-US" dirty="0" smtClean="0">
                <a:latin typeface="Arial" charset="0"/>
              </a:rPr>
              <a:t>28</a:t>
            </a:r>
          </a:p>
          <a:p>
            <a:pPr lvl="2"/>
            <a:r>
              <a:rPr lang="en-US" dirty="0" smtClean="0">
                <a:latin typeface="Arial" charset="0"/>
              </a:rPr>
              <a:t>Programs submitted 3/29-4/3 considered 1 day late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after Exam 1, through this lecture (lectures 12-13, 15-21)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38F0F-FAA3-5642-9F83-D600BF10E1B0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40D099-1B50-9F40-B955-295175761606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9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3/</a:t>
            </a:r>
            <a:r>
              <a:rPr lang="en-US" dirty="0" smtClean="0">
                <a:latin typeface="Arial" charset="0"/>
              </a:rPr>
              <a:t>28</a:t>
            </a:r>
          </a:p>
          <a:p>
            <a:pPr lvl="2"/>
            <a:r>
              <a:rPr lang="en-US">
                <a:latin typeface="Arial" charset="0"/>
              </a:rPr>
              <a:t>Programs submitted 3/29-4/3 considered 1 </a:t>
            </a:r>
            <a:r>
              <a:rPr lang="en-US">
                <a:latin typeface="Arial" charset="0"/>
              </a:rPr>
              <a:t>day </a:t>
            </a:r>
            <a:r>
              <a:rPr lang="en-US" smtClean="0">
                <a:latin typeface="Arial" charset="0"/>
              </a:rPr>
              <a:t>late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this lecture (lectures 12-13, 15-21)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E07D7-4ECC-0746-9429-91165E68E4D0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Passing </a:t>
            </a:r>
            <a:r>
              <a:rPr lang="en-US" dirty="0">
                <a:latin typeface="Garamond" charset="0"/>
              </a:rPr>
              <a:t>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34E2F-EC8B-0D49-B2DA-8D89DFCFD380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71F6EE-9F96-444B-BE9E-8BD90FFA65B5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B1B8C-62BF-F743-8C79-752EF7303E46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2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5A26CF-C276-FF49-B79D-99F827E9F787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7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7650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3A059-5CDB-314E-B27C-C84DBF08C3DD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2765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D1CD1-4CF8-8B4D-8B95-06568D9ADA5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10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1-initialize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zero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52400" y="5867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  What happens if there are only negative values in the array  ???</a:t>
            </a:r>
          </a:p>
        </p:txBody>
      </p:sp>
    </p:spTree>
    <p:extLst>
      <p:ext uri="{BB962C8B-B14F-4D97-AF65-F5344CB8AC3E}">
        <p14:creationId xmlns:p14="http://schemas.microsoft.com/office/powerpoint/2010/main" val="16312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8674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FC68E4-19FC-B348-91F5-97D35A6800F4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2867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B13462-B2A1-774F-B039-EC7F83D0785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2-initialize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-</a:t>
            </a:r>
            <a:r>
              <a:rPr lang="en-US" sz="1800" b="1">
                <a:latin typeface="Courier New" charset="0"/>
                <a:sym typeface="Wingdings" charset="0"/>
              </a:rPr>
              <a:t>2147483648</a:t>
            </a:r>
            <a:r>
              <a:rPr lang="en-US" sz="1800" b="1">
                <a:latin typeface="Courier New" charset="0"/>
              </a:rPr>
              <a:t>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???What happens if program is ported to another system???</a:t>
            </a:r>
            <a:br>
              <a:rPr lang="en-US" sz="1800"/>
            </a:br>
            <a:r>
              <a:rPr lang="en-US" sz="1800"/>
              <a:t>??? (where integers are stored in 2 or 8 bytes)???</a:t>
            </a:r>
          </a:p>
        </p:txBody>
      </p:sp>
    </p:spTree>
    <p:extLst>
      <p:ext uri="{BB962C8B-B14F-4D97-AF65-F5344CB8AC3E}">
        <p14:creationId xmlns:p14="http://schemas.microsoft.com/office/powerpoint/2010/main" val="201236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3-initialize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INT_MIN; // BUT use symbol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The above works, but there is one more (slightly better) way</a:t>
            </a:r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FFB75B-A450-A648-AC2A-40D9878AB468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2971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50CBE-5331-FD41-9ADE-42E1757FB44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</p:spTree>
    <p:extLst>
      <p:ext uri="{BB962C8B-B14F-4D97-AF65-F5344CB8AC3E}">
        <p14:creationId xmlns:p14="http://schemas.microsoft.com/office/powerpoint/2010/main" val="301475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3072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37459-23D6-EE49-B715-39222CD37C4A}" type="datetime1">
              <a:rPr lang="en-US" sz="1200">
                <a:latin typeface="Garamond" charset="0"/>
              </a:rPr>
              <a:pPr eaLnBrk="1" hangingPunct="1"/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20</a:t>
            </a:r>
          </a:p>
        </p:txBody>
      </p:sp>
      <p:sp>
        <p:nvSpPr>
          <p:cNvPr id="3072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B7D11-ECF8-6A4F-9609-45F31830978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4-initialize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the first array element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x[0];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(i=1; i&lt;8; i++)  // start at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63303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12944</TotalTime>
  <Words>1474</Words>
  <Application>Microsoft Macintosh PowerPoint</Application>
  <PresentationFormat>On-screen Show (4:3)</PresentationFormat>
  <Paragraphs>333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Passing arrays to functions</vt:lpstr>
      <vt:lpstr>Example</vt:lpstr>
      <vt:lpstr>Passing Arrays to functions (findAvg)</vt:lpstr>
      <vt:lpstr>Working with Arrays (find biggest)</vt:lpstr>
      <vt:lpstr>Working with Arrays (find biggest)</vt:lpstr>
      <vt:lpstr>Working with Arrays (find biggest)</vt:lpstr>
      <vt:lpstr>Working with Arrays (find biggest)</vt:lpstr>
      <vt:lpstr>Passing Arrays to functions (findBig)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2-D arrays and functions</vt:lpstr>
      <vt:lpstr>Example: 2-D arrays and functions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1653</cp:revision>
  <dcterms:created xsi:type="dcterms:W3CDTF">2006-04-03T05:03:01Z</dcterms:created>
  <dcterms:modified xsi:type="dcterms:W3CDTF">2016-03-22T02:21:59Z</dcterms:modified>
</cp:coreProperties>
</file>