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324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9B438B-24C1-3A48-8508-AE32B1634861}" type="datetime1">
              <a:rPr lang="en-US" smtClean="0"/>
              <a:t>12/3/15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B80CD-4AD2-CE44-9E82-68FB382749D0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5274D-2CBB-2443-8383-DE863D0EEB2C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B8D34-F3A7-B444-B4BE-AF3D4BE4957E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293EC-1CAE-7240-9050-46B5F098E1D1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8FDB1-60A9-C949-9D98-EC5671230A6D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9B88D-D41D-5D45-B085-5947218AA664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C7AC07-18DB-474F-8325-01ED58B5E2BF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B7E46-5084-4D4C-AFED-6CBA647049F7}" type="datetime1">
              <a:rPr lang="en-US" smtClean="0"/>
              <a:t>12/3/15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6857A-2EA8-774C-B2B9-B0EF2540C79F}" type="datetime1">
              <a:rPr lang="en-US" smtClean="0"/>
              <a:t>12/3/15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4EFAE-7E99-EA4B-A5EA-A0501571B698}" type="datetime1">
              <a:rPr lang="en-US" smtClean="0"/>
              <a:t>12/3/15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0EB09-0C7E-1E40-ADAF-2FCC45A59CFE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1C8DD-9F67-4245-A4BA-7243B70BD7A3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6A79980-B4E1-8046-94F0-3F7FC004EEBC}" type="datetime1">
              <a:rPr lang="en-US" smtClean="0"/>
              <a:t>12/3/15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04E030-A224-AF43-89D3-BEE89B26506A}" type="datetime1">
              <a:rPr lang="en-US" sz="1200" smtClean="0">
                <a:latin typeface="Garamond" charset="0"/>
                <a:cs typeface="Arial" charset="0"/>
              </a:rPr>
              <a:t>12/3/15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A705CC-8E79-DE46-8388-FEF1544000A9}" type="datetime1">
              <a:rPr lang="en-US" sz="1200" smtClean="0">
                <a:latin typeface="Garamond" charset="0"/>
                <a:cs typeface="Arial" charset="0"/>
              </a:rPr>
              <a:t>12/3/15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Continue with dynamically allocated data structures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9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10 due 12/9</a:t>
            </a:r>
          </a:p>
          <a:p>
            <a:pPr lvl="1"/>
            <a:r>
              <a:rPr lang="en-US" dirty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 for outstanding programs: end of semester (12/9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/>
            <a:r>
              <a:rPr lang="en-US" dirty="0" err="1">
                <a:latin typeface="Arial" charset="0"/>
              </a:rPr>
              <a:t>Nasibeh’s</a:t>
            </a:r>
            <a:r>
              <a:rPr lang="en-US" dirty="0">
                <a:latin typeface="Arial" charset="0"/>
              </a:rPr>
              <a:t> office hours today: 2-3</a:t>
            </a:r>
          </a:p>
          <a:p>
            <a:pPr lvl="1"/>
            <a:endParaRPr lang="en-US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AEA8FE5E-AE12-9C4A-BA87-50EFD3399698}" type="datetime1">
              <a:rPr lang="en-US" sz="1200" smtClean="0"/>
              <a:t>12/3/15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12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9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10 due 12/9</a:t>
            </a:r>
          </a:p>
          <a:p>
            <a:pPr lvl="1"/>
            <a:r>
              <a:rPr lang="en-US" dirty="0" smtClean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deadline for outstanding programs: end of semester (12/9)</a:t>
            </a:r>
          </a:p>
          <a:p>
            <a:pPr lvl="1"/>
            <a:r>
              <a:rPr lang="en-US" dirty="0" err="1" smtClean="0">
                <a:latin typeface="Arial" charset="0"/>
              </a:rPr>
              <a:t>Nasibeh’s</a:t>
            </a:r>
            <a:r>
              <a:rPr lang="en-US" dirty="0" smtClean="0">
                <a:latin typeface="Arial" charset="0"/>
              </a:rPr>
              <a:t> office hours today: 2-3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class</a:t>
            </a:r>
          </a:p>
          <a:p>
            <a:pPr lvl="1"/>
            <a:r>
              <a:rPr lang="en-US" dirty="0" smtClean="0">
                <a:latin typeface="Arial" charset="0"/>
              </a:rPr>
              <a:t>Dynamically allocated data structures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B0F148-7ED7-8B40-80DA-5CC710ED139F}" type="datetime1">
              <a:rPr lang="en-US" sz="1200" smtClean="0">
                <a:latin typeface="Garamond" charset="0"/>
              </a:rPr>
              <a:t>12/3/15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 allocation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use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+mn-cs"/>
              </a:rPr>
              <a:t> to get # bytes in structure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Examples (using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struct</a:t>
            </a:r>
            <a:r>
              <a:rPr lang="en-US" dirty="0" smtClean="0">
                <a:ea typeface="+mn-ea"/>
                <a:cs typeface="+mn-cs"/>
              </a:rPr>
              <a:t>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n;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("Enter array size: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9F1A44-2C0B-7041-9AF8-158CB74B4A3C}" type="datetime1">
              <a:rPr lang="en-US" sz="1200" smtClean="0">
                <a:latin typeface="Garamond" charset="0"/>
              </a:rPr>
              <a:t>12/3/15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E480A-AF24-6C4B-B229-20D9932F19CE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structures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structure: way of storing and organizing data </a:t>
            </a:r>
          </a:p>
          <a:p>
            <a:pPr lvl="1"/>
            <a:r>
              <a:rPr lang="en-US">
                <a:latin typeface="Arial" charset="0"/>
              </a:rPr>
              <a:t>Arrays are one relatively inefficient example</a:t>
            </a:r>
          </a:p>
          <a:p>
            <a:r>
              <a:rPr lang="en-US">
                <a:latin typeface="Arial" charset="0"/>
              </a:rPr>
              <a:t>Other structures designed to optimize:</a:t>
            </a:r>
          </a:p>
          <a:p>
            <a:pPr lvl="1"/>
            <a:r>
              <a:rPr lang="en-US">
                <a:latin typeface="Arial" charset="0"/>
              </a:rPr>
              <a:t>Organizing / sorting data</a:t>
            </a:r>
          </a:p>
          <a:p>
            <a:pPr lvl="1"/>
            <a:r>
              <a:rPr lang="en-US">
                <a:latin typeface="Arial" charset="0"/>
              </a:rPr>
              <a:t>Adding new data</a:t>
            </a:r>
          </a:p>
          <a:p>
            <a:pPr lvl="1"/>
            <a:r>
              <a:rPr lang="en-US">
                <a:latin typeface="Arial" charset="0"/>
              </a:rPr>
              <a:t>Removing unwanted data</a:t>
            </a:r>
          </a:p>
          <a:p>
            <a:pPr lvl="1"/>
            <a:r>
              <a:rPr lang="en-US">
                <a:latin typeface="Arial" charset="0"/>
              </a:rPr>
              <a:t>Searching for data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29680D-BEE8-1E4A-AB06-A9D11E322C1D}" type="datetime1">
              <a:rPr lang="en-US" sz="1200" smtClean="0">
                <a:latin typeface="Garamond" charset="0"/>
              </a:rPr>
              <a:t>12/3/15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0D0FB-DC39-F844-ABEB-0B4D4EBA9D3D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Pointer-based data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Many structures extensively use pointers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element within structure contains data + pointer(s) to one or more other elements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Usually functions for common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Dynamically allocate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appropriate pointer(s) in other element(s) to point to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Set pointer(s) in new element to point to other(s)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Delete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pointer(s) in other element(s) so they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point to element being removed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Deallocate removed element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Find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Follow pointers to move from one element to next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3CF7ED-8012-404F-A857-D8D608141926}" type="datetime1">
              <a:rPr lang="en-US" sz="1200" smtClean="0">
                <a:latin typeface="Garamond" charset="0"/>
              </a:rPr>
              <a:t>12/3/15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68BF63-7511-B64D-85B0-BC3415162FF7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7873854-CBB3-9D48-AE23-31AE4EAA268A}" type="datetime1">
              <a:rPr lang="en-US" sz="1200" smtClean="0">
                <a:latin typeface="Garamond" charset="0"/>
              </a:rPr>
              <a:t>12/3/15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6A5DB0-7975-0F49-96C7-14D10562809A}" type="datetime1">
              <a:rPr lang="en-US" sz="1200" smtClean="0">
                <a:latin typeface="Garamond" charset="0"/>
              </a:rPr>
              <a:t>12/3/15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B14016F-F5CC-1B46-8140-ADA164612A9E}" type="datetime1">
              <a:rPr lang="en-US" sz="1200" smtClean="0">
                <a:latin typeface="Garamond" charset="0"/>
              </a:rPr>
              <a:t>12/3/15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3D7107-4F06-6A4C-B3E8-C8FA01480161}" type="datetime1">
              <a:rPr lang="en-US" sz="1200" smtClean="0">
                <a:latin typeface="Garamond" charset="0"/>
                <a:cs typeface="Arial" charset="0"/>
              </a:rPr>
              <a:t>12/3/15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8398</TotalTime>
  <Words>706</Words>
  <Application>Microsoft Macintosh PowerPoint</Application>
  <PresentationFormat>On-screen Show (4:3)</PresentationFormat>
  <Paragraphs>172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16.216 ECE Application Programming</vt:lpstr>
      <vt:lpstr>Lecture outline</vt:lpstr>
      <vt:lpstr>Dynamic allocation and structures</vt:lpstr>
      <vt:lpstr>Data structures</vt:lpstr>
      <vt:lpstr>Pointer-based data structures</vt:lpstr>
      <vt:lpstr>Linked list</vt:lpstr>
      <vt:lpstr>Linked list definition</vt:lpstr>
      <vt:lpstr>Adding to list</vt:lpstr>
      <vt:lpstr>Examples</vt:lpstr>
      <vt:lpstr>Finding item in list</vt:lpstr>
      <vt:lpstr>Solution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1665</cp:revision>
  <dcterms:created xsi:type="dcterms:W3CDTF">2006-04-03T05:03:01Z</dcterms:created>
  <dcterms:modified xsi:type="dcterms:W3CDTF">2015-12-03T19:26:58Z</dcterms:modified>
</cp:coreProperties>
</file>