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517" r:id="rId3"/>
    <p:sldId id="519" r:id="rId4"/>
    <p:sldId id="521" r:id="rId5"/>
    <p:sldId id="520" r:id="rId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8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226120"/>
        <c:axId val="2128739864"/>
      </c:barChart>
      <c:catAx>
        <c:axId val="2129226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8739864"/>
        <c:crosses val="autoZero"/>
        <c:auto val="1"/>
        <c:lblAlgn val="ctr"/>
        <c:lblOffset val="100"/>
        <c:noMultiLvlLbl val="0"/>
      </c:catAx>
      <c:valAx>
        <c:axId val="2128739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922612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E738BC-29E6-B440-A79B-CB8280F375C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8EFBF-7555-BC40-8DE5-730732DE253C}" type="datetime1">
              <a:rPr lang="en-US" smtClean="0"/>
              <a:t>2/25/16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E92DB-4BF0-DB4B-ACB5-8DEE37960D97}" type="datetime1">
              <a:rPr lang="en-US" smtClean="0"/>
              <a:t>2/25/16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E0F4D-64B6-BE4D-B0A1-F36BE1053E72}" type="datetime1">
              <a:rPr lang="en-US" smtClean="0"/>
              <a:t>2/25/16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2B68A-9E7E-BD40-B04E-A7C5A05F81BF}" type="datetime1">
              <a:rPr lang="en-US" smtClean="0"/>
              <a:t>2/25/16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CC10-0597-6F44-BDA5-597711021F47}" type="datetime1">
              <a:rPr lang="en-US" smtClean="0"/>
              <a:t>2/25/16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CA31E-8F01-CD48-84FE-A5E3B2BF39B6}" type="datetime1">
              <a:rPr lang="en-US" smtClean="0"/>
              <a:t>2/25/16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9DE98-C41A-1847-B04E-86B71B35D5B2}" type="datetime1">
              <a:rPr lang="en-US" smtClean="0"/>
              <a:t>2/25/16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5F18A-3448-004A-860E-7170E59F4469}" type="datetime1">
              <a:rPr lang="en-US" smtClean="0"/>
              <a:t>2/25/16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B04A3-7C1C-894D-9DA0-CF069485C51F}" type="datetime1">
              <a:rPr lang="en-US" smtClean="0"/>
              <a:t>2/25/16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021E-A715-394F-8202-5C5D4FE12CED}" type="datetime1">
              <a:rPr lang="en-US" smtClean="0"/>
              <a:t>2/25/16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FB6E-A26A-3A41-959E-3E9B4CE2644B}" type="datetime1">
              <a:rPr lang="en-US" smtClean="0"/>
              <a:t>2/25/16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90C50-E1FA-FF41-AD46-11752D1F8701}" type="datetime1">
              <a:rPr lang="en-US" smtClean="0"/>
              <a:t>2/25/16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BD00C-0CA3-B042-8649-5156144DEE5E}" type="datetime1">
              <a:rPr lang="en-US" smtClean="0"/>
              <a:t>2/25/16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09C432F-27E5-A849-9960-D76900B3B9A5}" type="datetime1">
              <a:rPr lang="en-US" smtClean="0"/>
              <a:t>2/25/16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Please see </a:t>
            </a:r>
            <a:r>
              <a:rPr lang="en-US" dirty="0" smtClean="0">
                <a:latin typeface="Arial" charset="0"/>
              </a:rPr>
              <a:t>your instructor to </a:t>
            </a:r>
            <a:r>
              <a:rPr lang="en-US" dirty="0">
                <a:latin typeface="Arial" charset="0"/>
              </a:rPr>
              <a:t>get your exam</a:t>
            </a:r>
          </a:p>
          <a:p>
            <a:pPr lvl="1"/>
            <a:r>
              <a:rPr lang="en-US" dirty="0">
                <a:latin typeface="Arial" charset="0"/>
              </a:rPr>
              <a:t>Program 4 due 2/29</a:t>
            </a:r>
          </a:p>
          <a:p>
            <a:pPr lvl="1"/>
            <a:r>
              <a:rPr lang="en-US" dirty="0">
                <a:latin typeface="Arial" charset="0"/>
              </a:rPr>
              <a:t>Program 5 to be posted; due date TBD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Friday, 3/4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stats</a:t>
            </a: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BF81CB-E22E-674F-A3DA-EBFD20E5543D}" type="datetime1">
              <a:rPr lang="en-US" sz="1200" smtClean="0">
                <a:latin typeface="Garamond" charset="0"/>
              </a:rPr>
              <a:t>2/25/16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8BD08B-AF3F-2446-B53C-7E02B02519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71.2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  <a:cs typeface="+mn-cs"/>
              </a:rPr>
              <a:t>75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</a:t>
            </a:r>
            <a:r>
              <a:rPr lang="en-US" dirty="0" smtClean="0">
                <a:ea typeface="+mn-ea"/>
                <a:cs typeface="+mn-cs"/>
              </a:rPr>
              <a:t>17.3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</a:t>
            </a:r>
            <a:r>
              <a:rPr lang="en-US" dirty="0" smtClean="0">
                <a:ea typeface="+mn-ea"/>
                <a:cs typeface="+mn-cs"/>
              </a:rPr>
              <a:t>94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11.6 </a:t>
            </a:r>
            <a:r>
              <a:rPr lang="en-US" dirty="0" smtClean="0"/>
              <a:t>/ 20 </a:t>
            </a:r>
            <a:r>
              <a:rPr lang="en-US" dirty="0" smtClean="0"/>
              <a:t>(</a:t>
            </a:r>
            <a:r>
              <a:rPr lang="en-US" dirty="0" smtClean="0"/>
              <a:t>58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30.6 </a:t>
            </a:r>
            <a:r>
              <a:rPr lang="en-US" dirty="0" smtClean="0"/>
              <a:t>/ 40 </a:t>
            </a:r>
            <a:r>
              <a:rPr lang="en-US" dirty="0" smtClean="0"/>
              <a:t>(</a:t>
            </a:r>
            <a:r>
              <a:rPr lang="en-US" dirty="0" smtClean="0"/>
              <a:t>77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29.0 </a:t>
            </a:r>
            <a:r>
              <a:rPr lang="en-US" dirty="0" smtClean="0"/>
              <a:t>/ 40 </a:t>
            </a:r>
            <a:r>
              <a:rPr lang="en-US" dirty="0" smtClean="0"/>
              <a:t>(72%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</a:t>
            </a:r>
            <a:r>
              <a:rPr lang="en-US" dirty="0" smtClean="0"/>
              <a:t>5.9 </a:t>
            </a:r>
            <a:r>
              <a:rPr lang="en-US" dirty="0" smtClean="0"/>
              <a:t>/ 10 </a:t>
            </a:r>
            <a:r>
              <a:rPr lang="en-US" dirty="0" smtClean="0"/>
              <a:t>(</a:t>
            </a:r>
            <a:r>
              <a:rPr lang="en-US" dirty="0" smtClean="0"/>
              <a:t>45</a:t>
            </a:r>
            <a:r>
              <a:rPr lang="en-US" dirty="0" smtClean="0"/>
              <a:t> </a:t>
            </a:r>
            <a:r>
              <a:rPr lang="en-US" dirty="0" smtClean="0"/>
              <a:t>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F57226-A88F-9143-9E14-7EFF05663CB4}" type="datetime1">
              <a:rPr lang="en-US" sz="1200" smtClean="0">
                <a:latin typeface="Garamond" charset="0"/>
              </a:rPr>
              <a:t>2/25/16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88" y="3048000"/>
            <a:ext cx="5712604" cy="283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Are the exam grades curved?</a:t>
            </a:r>
          </a:p>
          <a:p>
            <a:pPr lvl="1"/>
            <a:r>
              <a:rPr lang="en-US" dirty="0" smtClean="0"/>
              <a:t>No—if a grading curve is necessary, it’s applied to the final weighted average</a:t>
            </a:r>
          </a:p>
          <a:p>
            <a:r>
              <a:rPr lang="en-US" dirty="0" smtClean="0"/>
              <a:t>What percentage of the overall grade is this exam?</a:t>
            </a:r>
          </a:p>
          <a:p>
            <a:pPr lvl="1"/>
            <a:r>
              <a:rPr lang="en-US" dirty="0" smtClean="0"/>
              <a:t>10% (programs 60%, Exams 2-3 15% each)</a:t>
            </a:r>
          </a:p>
          <a:p>
            <a:pPr lvl="1"/>
            <a:r>
              <a:rPr lang="en-US" dirty="0" smtClean="0"/>
              <a:t>Will likely count minimum of Exams 1 &amp; 2 as 10%, maximum as 15%</a:t>
            </a:r>
          </a:p>
          <a:p>
            <a:r>
              <a:rPr lang="en-US" dirty="0" smtClean="0"/>
              <a:t>Why are the extra credit points listed separately?</a:t>
            </a:r>
          </a:p>
          <a:p>
            <a:pPr lvl="1"/>
            <a:r>
              <a:rPr lang="en-US" dirty="0" smtClean="0"/>
              <a:t>Final grading curve based on scores without extra credit</a:t>
            </a:r>
          </a:p>
          <a:p>
            <a:pPr lvl="1"/>
            <a:r>
              <a:rPr lang="en-US" dirty="0" smtClean="0"/>
              <a:t>Extra credit added later to help those who did problems, rather than hurt those who didn’t</a:t>
            </a:r>
          </a:p>
          <a:p>
            <a:pPr lvl="1"/>
            <a:r>
              <a:rPr lang="en-US" dirty="0" smtClean="0"/>
              <a:t>Sum of final score + extra credit used for final grade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0EE7C8-B14D-FD45-92AF-926103A3B434}" type="datetime1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Microprocessors I:  Lecture 14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time: </a:t>
            </a:r>
          </a:p>
          <a:p>
            <a:pPr lvl="1"/>
            <a:r>
              <a:rPr lang="en-US" dirty="0" smtClean="0">
                <a:latin typeface="Arial" charset="0"/>
              </a:rPr>
              <a:t>Functions (Sec. 201) / function examples (Sec. </a:t>
            </a:r>
            <a:r>
              <a:rPr lang="en-US" smtClean="0">
                <a:latin typeface="Arial" charset="0"/>
              </a:rPr>
              <a:t>202)</a:t>
            </a: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 due 2/29</a:t>
            </a:r>
          </a:p>
          <a:p>
            <a:pPr lvl="1"/>
            <a:r>
              <a:rPr lang="en-US" dirty="0">
                <a:latin typeface="Arial" charset="0"/>
              </a:rPr>
              <a:t>Program 5 to be posted; due date TBD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Friday, 3/4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  <a:endParaRPr lang="en-US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7741A-425E-4944-8422-AD7FF4EAA2B1}" type="datetime1">
              <a:rPr lang="en-US" sz="1200" smtClean="0">
                <a:latin typeface="Garamond" charset="0"/>
              </a:rPr>
              <a:t>2/25/16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AF9EA9-0250-4842-8907-303600CBCCF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8659</TotalTime>
  <Words>374</Words>
  <Application>Microsoft Macintosh PowerPoint</Application>
  <PresentationFormat>On-screen Show (4:3)</PresentationFormat>
  <Paragraphs>67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Edge</vt:lpstr>
      <vt:lpstr>EECE.2160 ECE Application Programming</vt:lpstr>
      <vt:lpstr>Lecture outline</vt:lpstr>
      <vt:lpstr>Exam stats &amp; grade distribution</vt:lpstr>
      <vt:lpstr>FAQ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1724</cp:revision>
  <dcterms:created xsi:type="dcterms:W3CDTF">2006-04-03T05:03:01Z</dcterms:created>
  <dcterms:modified xsi:type="dcterms:W3CDTF">2016-02-26T03:28:11Z</dcterms:modified>
</cp:coreProperties>
</file>