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85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8295D-9FBD-FF45-8A4F-4DAFB69C9914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3E121-5EEF-3F4D-89D8-D6DFC04878ED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C344-4901-A44B-BF7E-D1AAA56DF3B9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0781A-73DB-A346-881E-FD8EA983A412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565BC-C44B-A947-B035-7D0B5748E9DD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83EE8-C0E3-8942-8BD3-F14FDA50ABFA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A4ACA-03AE-0549-ABA8-3E496F67309B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AE26-4DA9-3B42-928C-464375F42591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F2341-30C0-2741-B54B-B34E34388D83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6E2B6-F3D4-D144-ACE7-6D6459DD3AC5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0E746-CEC3-6F4A-9C0F-4D2A6AC8D98E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367B-46B7-7B48-857C-DEDDBA9181A6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28333-BAE6-4544-98C8-CBC3F3F8E9A1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9C4AE64-BB97-5749-998F-C17E7581A6B4}" type="datetime1">
              <a:rPr lang="en-US"/>
              <a:pPr/>
              <a:t>8/31/15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CEBD20-CCE3-7142-B31A-08F5368FB88F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September 30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November 4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to all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F3533A-F615-EF4C-BA99-E52A038AB381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File </a:t>
            </a:r>
            <a:r>
              <a:rPr lang="en-US" dirty="0" smtClean="0">
                <a:ea typeface="+mn-ea"/>
              </a:rPr>
              <a:t>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operators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>
                <a:latin typeface="Arial" charset="0"/>
              </a:rPr>
              <a:t>If you have a laptop, bring it</a:t>
            </a:r>
          </a:p>
          <a:p>
            <a:pPr lvl="1"/>
            <a:r>
              <a:rPr lang="en-US">
                <a:latin typeface="Arial" charset="0"/>
              </a:rPr>
              <a:t>May have to do some design ahead of time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DF77FB-A84E-E942-9FD0-D6389D357C51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0173A0-3A99-354A-A9B2-898E2F3286F0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31FB07-589C-4046-A502-F42207F4558D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241BDF-5CCE-D54C-854C-3618ACAF862A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051AC-E37F-9F43-8A03-DB122557BB28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19F275-6748-5A45-946A-0A1CD8F1DE3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22ED98-5CEE-1744-AA2C-AE23CC77363B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BDAC-616F-BD49-9BDA-9F5D548EF33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# indicates pre-processor directive</a:t>
            </a:r>
          </a:p>
        </p:txBody>
      </p:sp>
      <p:sp>
        <p:nvSpPr>
          <p:cNvPr id="19462" name="AutoShape 5"/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include</a:t>
            </a:r>
            <a:r>
              <a:rPr lang="en-US"/>
              <a:t> is the directive</a:t>
            </a:r>
          </a:p>
        </p:txBody>
      </p:sp>
      <p:sp>
        <p:nvSpPr>
          <p:cNvPr id="19463" name="AutoShape 6"/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stdio.h </a:t>
            </a:r>
            <a:r>
              <a:rPr lang="en-US"/>
              <a:t>is the name of the file to "insert" into our program.  The &lt;&gt; means it is part of the C development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5C2B9-2C9C-6F42-9EA9-73679F25C5EB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9018-4114-1F46-B972-6692C047B53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0485" name="AutoShape 7"/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main</a:t>
            </a:r>
            <a:r>
              <a:rPr lang="en-US"/>
              <a:t> is the name of the primary (or main) procedure.  All ANSI C programs must have a main routine named </a:t>
            </a:r>
            <a:r>
              <a:rPr lang="en-US">
                <a:latin typeface="Courier New" charset="0"/>
              </a:rPr>
              <a:t>main</a:t>
            </a:r>
          </a:p>
        </p:txBody>
      </p:sp>
      <p:sp>
        <p:nvSpPr>
          <p:cNvPr id="20486" name="AutoShape 8"/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() indicates that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/>
              <a:t> is the name of a procedure.  All procedure references must be followed with ()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929533-C185-F74B-AAF0-EE6C473290B6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9/9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40 points: complete simple C program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10 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cycle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program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9F7026-7C2A-C248-84BE-633ADF1D0184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91EB9D-3B5C-DA46-9506-34921D1ECA7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1509" name="AutoShape 4"/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{ } </a:t>
            </a:r>
            <a:r>
              <a:rPr lang="en-US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4F4783-CDC9-2446-84DE-943BC8AC4DC6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2B2A2C-DDA5-6E48-B781-B701FCAE394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printf() </a:t>
            </a:r>
            <a:r>
              <a:rPr lang="en-US"/>
              <a:t>is a "built-in" function (which is actually defined in</a:t>
            </a:r>
            <a:r>
              <a:rPr lang="en-US">
                <a:latin typeface="Courier New" charset="0"/>
              </a:rPr>
              <a:t> stdio.h</a:t>
            </a:r>
            <a:r>
              <a:rPr lang="en-US"/>
              <a:t>).</a:t>
            </a:r>
            <a:r>
              <a:rPr lang="en-US">
                <a:latin typeface="Courier New" charset="0"/>
              </a:rPr>
              <a:t>  </a:t>
            </a:r>
            <a:endParaRPr 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"</a:t>
            </a:r>
            <a:r>
              <a:rPr lang="en-US">
                <a:latin typeface="Courier New" charset="0"/>
              </a:rPr>
              <a:t>Hello World!</a:t>
            </a:r>
            <a:r>
              <a:rPr lang="en-US"/>
              <a:t>" is the string to print.</a:t>
            </a:r>
            <a:br>
              <a:rPr lang="en-US"/>
            </a:br>
            <a:r>
              <a:rPr lang="en-US"/>
              <a:t> More formally, this is called the control string or control specifier.</a:t>
            </a:r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Every statement must end with a ";". Preprocessing directives do not end with a ";" (but must end with a return).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517C83-35D6-BD4E-AB1F-EAA3BC0707AE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BEE150-BC3F-AC40-AD2D-879DA72FE603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3557" name="AutoShape 6"/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\n</a:t>
            </a:r>
            <a:r>
              <a:rPr lang="en-US"/>
              <a:t> is an escape character used by the </a:t>
            </a:r>
            <a:r>
              <a:rPr lang="en-US">
                <a:latin typeface="Courier New" charset="0"/>
                <a:cs typeface="Courier New" charset="0"/>
              </a:rPr>
              <a:t>printf</a:t>
            </a:r>
            <a:r>
              <a:rPr lang="en-US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41264-85E8-7540-910F-ACF75B071363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E609C-C86C-D749-82C4-80CE83126C90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int</a:t>
            </a:r>
            <a:r>
              <a:rPr lang="en-US"/>
              <a:t> tells the compiler our </a:t>
            </a:r>
            <a:r>
              <a:rPr lang="en-US">
                <a:latin typeface="Courier New" charset="0"/>
              </a:rPr>
              <a:t>main()</a:t>
            </a:r>
            <a:r>
              <a:rPr lang="en-US"/>
              <a:t> program will return an integer to the operating system; the </a:t>
            </a:r>
            <a:r>
              <a:rPr lang="en-US">
                <a:latin typeface="Courier New" charset="0"/>
              </a:rPr>
              <a:t>return</a:t>
            </a:r>
            <a:r>
              <a:rPr lang="en-US"/>
              <a:t> tells what integer value to return. This keyword could be void, indicating that the program returns nothing to the OS.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FEB54-5773-F44B-BB55-69F0787E1BD8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time:</a:t>
            </a:r>
          </a:p>
          <a:p>
            <a:pPr lvl="1"/>
            <a:r>
              <a:rPr lang="en-US" smtClean="0"/>
              <a:t>Data in C</a:t>
            </a:r>
          </a:p>
          <a:p>
            <a:pPr lvl="2"/>
            <a:r>
              <a:rPr lang="en-US" smtClean="0"/>
              <a:t>Data types</a:t>
            </a:r>
          </a:p>
          <a:p>
            <a:pPr lvl="2"/>
            <a:r>
              <a:rPr lang="en-US" smtClean="0"/>
              <a:t>Constants</a:t>
            </a:r>
          </a:p>
          <a:p>
            <a:pPr lvl="2"/>
            <a:r>
              <a:rPr lang="en-US" smtClean="0"/>
              <a:t>Variables</a:t>
            </a:r>
          </a:p>
          <a:p>
            <a:r>
              <a:rPr lang="en-US" smtClean="0"/>
              <a:t>Reminders:</a:t>
            </a:r>
          </a:p>
          <a:p>
            <a:pPr lvl="1"/>
            <a:r>
              <a:rPr lang="en-US" smtClean="0"/>
              <a:t>Sign up for the course discussion group on Piazza!</a:t>
            </a:r>
          </a:p>
          <a:p>
            <a:pPr lvl="1"/>
            <a:r>
              <a:rPr lang="en-US" smtClean="0"/>
              <a:t>Program 1 due Wednesday, 9/9</a:t>
            </a:r>
          </a:p>
          <a:p>
            <a:pPr lvl="2"/>
            <a:r>
              <a:rPr lang="en-US" smtClean="0"/>
              <a:t>40 points: complete simple C program</a:t>
            </a:r>
          </a:p>
          <a:p>
            <a:pPr lvl="2"/>
            <a:r>
              <a:rPr lang="en-US" smtClean="0"/>
              <a:t>10 points: introduce yourself to your instructor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55047A-6447-C64E-9AF3-AFC6F57DAADB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12-12:</a:t>
            </a:r>
            <a:r>
              <a:rPr lang="en-US" dirty="0">
                <a:latin typeface="Arial" charset="0"/>
              </a:rPr>
              <a:t>50, Ball </a:t>
            </a:r>
            <a:r>
              <a:rPr lang="en-US" dirty="0" smtClean="0">
                <a:latin typeface="Arial" charset="0"/>
              </a:rPr>
              <a:t>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1-1:50, 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203: MWF 1-1:50, Ball 208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any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each exam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i="1" dirty="0" smtClean="0">
                <a:latin typeface="Arial" charset="0"/>
              </a:rPr>
              <a:t>(Section 201 &amp; 202)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9-10:30,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9-10: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Also </a:t>
            </a:r>
            <a:r>
              <a:rPr lang="en-US" dirty="0" smtClean="0">
                <a:latin typeface="Arial" charset="0"/>
              </a:rPr>
              <a:t>in office MW 10:30-11:45, F 9-11:45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by appointment at other times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i="1" dirty="0" smtClean="0">
                <a:latin typeface="Arial" charset="0"/>
              </a:rPr>
              <a:t>(Section 203)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Nasibeh_Nasiri@student.uml.edu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MWF 3-4, ECE small conference room (Ball 301)</a:t>
            </a:r>
            <a:endParaRPr lang="en-US" u="sng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59ED6-D230-D946-9172-DF9B87D57542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16216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15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/16216/f15/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B95737-DBBF-954C-B8E0-934169EE56A8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27AFA42-4F3B-924A-A285-1D0B1D50B52E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Will submit all code via e-mail to Dr. Geiger</a:t>
            </a:r>
          </a:p>
          <a:p>
            <a:pPr lvl="1"/>
            <a:r>
              <a:rPr lang="en-US" sz="2400">
                <a:latin typeface="Arial" charset="0"/>
              </a:rPr>
              <a:t>Will not get confirmation unless you explicitly ask</a:t>
            </a:r>
          </a:p>
          <a:p>
            <a:r>
              <a:rPr lang="en-US" sz="2800">
                <a:latin typeface="Arial" charset="0"/>
              </a:rPr>
              <a:t>Penalty after due date: -(2</a:t>
            </a:r>
            <a:r>
              <a:rPr lang="en-US" sz="2800" baseline="30000">
                <a:latin typeface="Arial" charset="0"/>
              </a:rPr>
              <a:t>n-1</a:t>
            </a:r>
            <a:r>
              <a:rPr lang="en-US" sz="2800">
                <a:latin typeface="Arial" charset="0"/>
              </a:rPr>
              <a:t>) points per day</a:t>
            </a:r>
          </a:p>
          <a:p>
            <a:pPr lvl="1"/>
            <a:r>
              <a:rPr lang="en-US" sz="240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>
                <a:latin typeface="Arial" charset="0"/>
              </a:rPr>
              <a:t>Assignments that are 8+ days late receive 0</a:t>
            </a:r>
          </a:p>
          <a:p>
            <a:r>
              <a:rPr lang="en-US" sz="2800">
                <a:latin typeface="Arial" charset="0"/>
              </a:rPr>
              <a:t>See grading policies (last three pages of today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sz="280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>
                <a:latin typeface="Arial" charset="0"/>
              </a:rPr>
              <a:t>Grading rubric</a:t>
            </a:r>
          </a:p>
          <a:p>
            <a:pPr lvl="1"/>
            <a:r>
              <a:rPr lang="en-US" sz="2400">
                <a:latin typeface="Arial" charset="0"/>
              </a:rPr>
              <a:t>Common deductions</a:t>
            </a:r>
          </a:p>
          <a:p>
            <a:pPr lvl="1"/>
            <a:r>
              <a:rPr lang="en-US" sz="2400">
                <a:latin typeface="Arial" charset="0"/>
              </a:rPr>
              <a:t>Regrade policy</a:t>
            </a:r>
          </a:p>
          <a:p>
            <a:pPr lvl="1"/>
            <a:r>
              <a:rPr lang="en-US" sz="240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DDD7C-BFDD-334C-8D17-9CE4CA0CDC6F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A8728D-36E3-114B-8D47-392788A181BC}" type="datetime1">
              <a:rPr lang="en-US">
                <a:latin typeface="Garamond" charset="0"/>
              </a:rPr>
              <a:pPr eaLnBrk="1" hangingPunct="1"/>
              <a:t>8/31/15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5800</TotalTime>
  <Words>1669</Words>
  <Application>Microsoft Macintosh PowerPoint</Application>
  <PresentationFormat>On-screen Show (4:3)</PresentationFormat>
  <Paragraphs>259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1538</cp:revision>
  <dcterms:created xsi:type="dcterms:W3CDTF">2006-04-03T05:03:01Z</dcterms:created>
  <dcterms:modified xsi:type="dcterms:W3CDTF">2015-09-01T03:53:21Z</dcterms:modified>
</cp:coreProperties>
</file>