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9/14/17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9/14/17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9/14/17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9/14/17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9/14/17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9/14/17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9/14/17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9/20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9/20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9/14/17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6744</TotalTime>
  <Words>775</Words>
  <Application>Microsoft Macintosh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EECE.2160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1526</cp:revision>
  <dcterms:created xsi:type="dcterms:W3CDTF">2006-04-03T05:03:01Z</dcterms:created>
  <dcterms:modified xsi:type="dcterms:W3CDTF">2017-09-14T21:19:50Z</dcterms:modified>
</cp:coreProperties>
</file>