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18" r:id="rId4"/>
    <p:sldId id="513" r:id="rId5"/>
    <p:sldId id="514" r:id="rId6"/>
    <p:sldId id="515" r:id="rId7"/>
    <p:sldId id="516" r:id="rId8"/>
    <p:sldId id="517" r:id="rId9"/>
    <p:sldId id="507" r:id="rId10"/>
    <p:sldId id="508" r:id="rId11"/>
    <p:sldId id="410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867D5-3852-654B-8D01-7FDB27FF08F4}" type="datetime1">
              <a:rPr lang="en-US" smtClean="0"/>
              <a:t>3/17/17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2CB7D-6D22-584E-8EB7-B1CFA36D319E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0D566-6F95-7544-A228-C4CDCA0677A8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0A144-EA41-7F41-B2E1-67E34FD045D6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F78C1-54AB-1440-A86E-D0FF2B51C914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63A22-762A-734B-9D5D-435D9A9F2F0B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8A0A6-A7D3-D044-8440-0963F4F55E85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75533-F290-2444-9762-250A5C0BF0FF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B03F8-2DC7-274B-95E2-0E8F0BEF232B}" type="datetime1">
              <a:rPr lang="en-US" smtClean="0"/>
              <a:t>3/17/17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156F-78B4-F541-857E-2EC1ED27C0B1}" type="datetime1">
              <a:rPr lang="en-US" smtClean="0"/>
              <a:t>3/17/17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4FE40-88D5-254D-A981-71284AB608B4}" type="datetime1">
              <a:rPr lang="en-US" smtClean="0"/>
              <a:t>3/17/17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C11C6-F0B0-614E-9847-EA406BB7BF66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87437-F810-374E-A8CF-E695C8814B96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30BA61EC-E14E-9A41-8F90-F59F6D8B3A42}" type="datetime1">
              <a:rPr lang="en-US" smtClean="0"/>
              <a:t>3/17/17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058107-4436-3642-BDC7-465A45A482C6}" type="datetime1">
              <a:rPr lang="en-US" sz="1200" smtClean="0">
                <a:latin typeface="Garamond" charset="0"/>
                <a:cs typeface="Arial" charset="0"/>
              </a:rPr>
              <a:t>3/17/17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smtClean="0">
                <a:latin typeface="Arial" charset="0"/>
              </a:rPr>
              <a:t>Structures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3/24</a:t>
            </a:r>
          </a:p>
          <a:p>
            <a:pPr lvl="1"/>
            <a:r>
              <a:rPr lang="en-US" dirty="0">
                <a:latin typeface="Arial" charset="0"/>
              </a:rPr>
              <a:t>Exam 2 in class 3/29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Covers material starting after Exam 1, through end of week (lectures </a:t>
            </a:r>
            <a:r>
              <a:rPr lang="en-US" dirty="0" smtClean="0">
                <a:latin typeface="Arial" charset="0"/>
              </a:rPr>
              <a:t>13-17, 19-</a:t>
            </a:r>
            <a:r>
              <a:rPr lang="en-US" dirty="0">
                <a:latin typeface="Arial" charset="0"/>
              </a:rPr>
              <a:t>24)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B0C869-9B80-D74A-A45A-349186B0BCD3}" type="datetime1">
              <a:rPr lang="en-US" sz="1200" smtClean="0">
                <a:latin typeface="Garamond" charset="0"/>
              </a:rPr>
              <a:t>3/17/17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6 due </a:t>
            </a:r>
            <a:r>
              <a:rPr lang="en-US" dirty="0" smtClean="0">
                <a:latin typeface="Arial" charset="0"/>
              </a:rPr>
              <a:t>3/24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 in class </a:t>
            </a:r>
            <a:r>
              <a:rPr lang="en-US" dirty="0" smtClean="0">
                <a:latin typeface="Arial" charset="0"/>
              </a:rPr>
              <a:t>3/29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Covers material starting after Exam 1, </a:t>
            </a:r>
            <a:r>
              <a:rPr lang="en-US" dirty="0" smtClean="0">
                <a:latin typeface="Arial" charset="0"/>
              </a:rPr>
              <a:t>through end of week (lectures 13-17, 19-24)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 and </a:t>
            </a:r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Character arrays and strings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85F452-A4D5-4745-B221-C160BAB0F509}" type="datetime1">
              <a:rPr lang="en-US" sz="1200" smtClean="0">
                <a:latin typeface="Garamond" charset="0"/>
              </a:rPr>
              <a:t>3/17/17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cs typeface="Courier New" charset="0"/>
              </a:rPr>
              <a:t>Array </a:t>
            </a:r>
            <a:r>
              <a:rPr lang="en-US" dirty="0">
                <a:latin typeface="Arial" charset="0"/>
                <a:cs typeface="Courier New" charset="0"/>
              </a:rPr>
              <a:t>name </a:t>
            </a:r>
            <a:r>
              <a:rPr lang="en-US" u="sng" dirty="0">
                <a:latin typeface="Arial" charset="0"/>
                <a:cs typeface="Courier New" charset="0"/>
              </a:rPr>
              <a:t>is</a:t>
            </a:r>
            <a:r>
              <a:rPr lang="en-US" dirty="0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Arrays are always passed by address to </a:t>
            </a:r>
            <a:r>
              <a:rPr lang="en-US" dirty="0" smtClean="0">
                <a:latin typeface="Arial" charset="0"/>
                <a:cs typeface="Courier New" charset="0"/>
              </a:rPr>
              <a:t>functions</a:t>
            </a:r>
            <a:endParaRPr lang="en-US" dirty="0">
              <a:latin typeface="Arial" charset="0"/>
              <a:cs typeface="Courier New" charset="0"/>
            </a:endParaRP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/>
                <a:cs typeface="Courier New"/>
              </a:rPr>
              <a:t>void f(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arr</a:t>
            </a:r>
            <a:r>
              <a:rPr lang="en-US" dirty="0">
                <a:latin typeface="Courier New"/>
                <a:cs typeface="Courier New"/>
              </a:rPr>
              <a:t>[],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dirty="0" smtClean="0">
                <a:latin typeface="Arial" charset="0"/>
                <a:cs typeface="Courier New" charset="0"/>
              </a:rPr>
              <a:t>Size of array does not need to be specified in brackets (and will be ignored by compiler)</a:t>
            </a:r>
          </a:p>
          <a:p>
            <a:r>
              <a:rPr lang="en-US" dirty="0" smtClean="0">
                <a:latin typeface="Arial" charset="0"/>
                <a:cs typeface="Courier New" charset="0"/>
              </a:rPr>
              <a:t>Calling functions with array arguments: simply specify name of array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For example, given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x[20]</a:t>
            </a:r>
            <a:r>
              <a:rPr lang="en-US" dirty="0" smtClean="0">
                <a:latin typeface="Arial" charset="0"/>
                <a:cs typeface="Courier New" charset="0"/>
              </a:rPr>
              <a:t>; pass that array to </a:t>
            </a:r>
            <a:r>
              <a:rPr lang="en-US" dirty="0" smtClean="0">
                <a:latin typeface="Courier New"/>
                <a:cs typeface="Courier New"/>
              </a:rPr>
              <a:t>f()</a:t>
            </a:r>
            <a:r>
              <a:rPr lang="en-US" dirty="0" smtClean="0">
                <a:latin typeface="Arial" charset="0"/>
                <a:cs typeface="Courier New" charset="0"/>
              </a:rPr>
              <a:t>:  </a:t>
            </a:r>
            <a:r>
              <a:rPr lang="en-US" dirty="0" smtClean="0">
                <a:latin typeface="Courier New"/>
                <a:cs typeface="Courier New"/>
              </a:rPr>
              <a:t>f(x, 20);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Array name is pointer to first element: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smtClean="0">
                <a:latin typeface="Arial" charset="0"/>
                <a:cs typeface="Courier New" charset="0"/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&amp;x[0]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B26FDD-63A3-3447-AA95-59401A6721D2}" type="datetime1">
              <a:rPr lang="en-US" sz="1200" smtClean="0">
                <a:latin typeface="Garamond" charset="0"/>
              </a:rPr>
              <a:t>3/17/17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1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CAAE9F-2DCB-6242-A51D-1966763081CD}" type="datetime1">
              <a:rPr lang="en-US" sz="1200" smtClean="0">
                <a:latin typeface="Garamond" charset="0"/>
                <a:cs typeface="Arial" charset="0"/>
              </a:rPr>
              <a:t>3/17/17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Strings, output, and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pass string as array or pointer: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take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  <a:r>
              <a:rPr lang="en-US" dirty="0">
                <a:latin typeface="Arial" charset="0"/>
              </a:rPr>
              <a:t> as first argument</a:t>
            </a:r>
          </a:p>
          <a:p>
            <a:r>
              <a:rPr lang="en-US" dirty="0">
                <a:latin typeface="Arial" charset="0"/>
              </a:rPr>
              <a:t>Given string </a:t>
            </a:r>
            <a:r>
              <a:rPr lang="en-US" dirty="0">
                <a:latin typeface="Courier New" charset="0"/>
                <a:cs typeface="Courier New" charset="0"/>
              </a:rPr>
              <a:t>char hello[]</a:t>
            </a:r>
            <a:r>
              <a:rPr lang="en-US" dirty="0">
                <a:latin typeface="Arial" charset="0"/>
              </a:rPr>
              <a:t> from previous slide:</a:t>
            </a:r>
          </a:p>
          <a:p>
            <a:pPr lvl="1"/>
            <a:r>
              <a:rPr lang="en-US" dirty="0">
                <a:latin typeface="Arial" charset="0"/>
              </a:rPr>
              <a:t>Print directly: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w/formatting using %s: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(“%s\n”, 				</a:t>
            </a: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cs typeface="Courier New" charset="0"/>
              </a:rPr>
              <a:t>hello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individual character: 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(“%c\n”, 					hello[1]);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4D8577-61D6-8243-825C-6392B590747D}" type="datetime1">
              <a:rPr lang="en-US" sz="1200" smtClean="0">
                <a:latin typeface="Garamond" charset="0"/>
                <a:cs typeface="Arial" charset="0"/>
              </a:rPr>
              <a:t>3/17/17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BEA030-A7A5-1D40-AC41-2FE767BC08F1}" type="datetime1">
              <a:rPr lang="en-US" sz="1200" smtClean="0">
                <a:latin typeface="Garamond" charset="0"/>
                <a:cs typeface="Arial" charset="0"/>
              </a:rPr>
              <a:t>3/17/17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6338B4-E31B-EE4E-9DFD-F148AE083A50}" type="datetime1">
              <a:rPr lang="en-US" sz="1200" smtClean="0">
                <a:latin typeface="Garamond" charset="0"/>
                <a:cs typeface="Arial" charset="0"/>
              </a:rPr>
              <a:t>3/17/17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D9CBDB-F229-D448-B1E3-0970A156A800}" type="datetime1">
              <a:rPr lang="en-US" sz="1200" smtClean="0">
                <a:latin typeface="Garamond" charset="0"/>
                <a:cs typeface="Arial" charset="0"/>
              </a:rPr>
              <a:t>3/17/17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0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B3E93-2618-3D4D-AAC6-E9638A95D0B1}" type="datetime1">
              <a:rPr lang="en-US" sz="1200" smtClean="0">
                <a:latin typeface="Garamond" charset="0"/>
                <a:cs typeface="Arial" charset="0"/>
              </a:rPr>
              <a:t>3/17/17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17052</TotalTime>
  <Words>714</Words>
  <Application>Microsoft Macintosh PowerPoint</Application>
  <PresentationFormat>On-screen Show (4:3)</PresentationFormat>
  <Paragraphs>166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EECE.2160 ECE Application Programming</vt:lpstr>
      <vt:lpstr>Lecture outline</vt:lpstr>
      <vt:lpstr>Review: arrays &amp; pointers</vt:lpstr>
      <vt:lpstr>Strings in C</vt:lpstr>
      <vt:lpstr>Strings, output, and functions</vt:lpstr>
      <vt:lpstr>String functions</vt:lpstr>
      <vt:lpstr>String functions (cont.)</vt:lpstr>
      <vt:lpstr>String functions (cont.)</vt:lpstr>
      <vt:lpstr>Example: Strings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1694</cp:revision>
  <dcterms:created xsi:type="dcterms:W3CDTF">2006-04-03T05:03:01Z</dcterms:created>
  <dcterms:modified xsi:type="dcterms:W3CDTF">2017-03-17T15:25:35Z</dcterms:modified>
</cp:coreProperties>
</file>