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60" r:id="rId6"/>
    <p:sldId id="261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54A5F-5681-4445-BE39-26E31CCF2C1F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6B45D-5D8A-406A-89C9-750D7E1E98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48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7EC7B84-2CE5-4EF4-956C-3637B9B0620C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F510-65DE-4F1B-85D8-503C8392DC6D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A500-9ECB-4777-9E52-54D897C50C27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3870-7488-41D1-B238-286872066B4F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60B6-FFFF-4C58-AF62-F649D0316BAA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0744-E5AD-4FE4-AB25-E23E12B97860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F520-1B74-41F6-B456-EC3EA539E453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B3FE-E79F-428F-87D7-AAF6211354B8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867D-CE11-466F-952F-34BFDAAE890A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F2FB-4037-4A1A-95EF-1BD0A3B22FDF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398C-DBBA-40DD-B54C-BA79FAB10147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3D81-6962-4BCA-8ABA-7FA00C4F02CE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E8F2-7CCF-40AD-A6C6-F72E1FF9B77E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E6C9-7128-4E30-A9B9-24605BB3AB12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1DB4-9339-4DE7-B746-CB4ABB7078D6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D0F2-255F-495A-9CE2-8D6D06F2F53E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B26D-A063-4168-8376-687C6146F9C8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5AFD71-3B4E-48CB-848D-2B8324A341E7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E2B506-A527-44C7-BA85-5F1DC5846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UE - IOT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343723-5EAE-4653-BC7C-40379B4EB4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Réalisé par DAS NEVES Gabriel – MAUMUS Thomas – ABDELJALIL Youssef – TELLIER Lucas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2225F45-395B-4E71-91FC-49B8B6065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19" y="211725"/>
            <a:ext cx="2692398" cy="101596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989E43-492F-4EC9-A5AF-EF19B5F7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9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7CE41A-3895-4449-A770-518AF1DD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199232-6E9A-4CF5-8A59-FC32A8141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 - Présentation du site</a:t>
            </a:r>
          </a:p>
          <a:p>
            <a:r>
              <a:rPr lang="fr-FR" dirty="0"/>
              <a:t>II - Architecture</a:t>
            </a:r>
          </a:p>
          <a:p>
            <a:r>
              <a:rPr lang="fr-FR" dirty="0"/>
              <a:t>III - Les Diagrammes</a:t>
            </a:r>
          </a:p>
          <a:p>
            <a:r>
              <a:rPr lang="fr-FR" dirty="0"/>
              <a:t>IV - Démonstration </a:t>
            </a:r>
          </a:p>
          <a:p>
            <a:r>
              <a:rPr lang="fr-FR" dirty="0"/>
              <a:t>V - 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D1B391-61F2-4AFB-9F53-C3E23FA2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7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07D068-76B1-443F-BF64-DA43A75E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FR" dirty="0"/>
              <a:t>I - Présentation du site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95BECE-C6B6-4751-A942-22FB9D89C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 est le but du site ?</a:t>
            </a:r>
          </a:p>
          <a:p>
            <a:pPr lvl="1"/>
            <a:r>
              <a:rPr lang="fr-FR" dirty="0"/>
              <a:t>Permettre de réserver une place pour un vol</a:t>
            </a:r>
          </a:p>
          <a:p>
            <a:pPr lvl="1"/>
            <a:r>
              <a:rPr lang="fr-FR" dirty="0"/>
              <a:t>Connaître les passagers des avions</a:t>
            </a:r>
          </a:p>
          <a:p>
            <a:pPr lvl="1"/>
            <a:r>
              <a:rPr lang="fr-FR" dirty="0"/>
              <a:t>Connaître les vols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FD561D-D8AD-4EF9-A9BB-F5EC1BC2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9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CCC560-4740-4835-9133-3CF4CCF8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FR" dirty="0"/>
              <a:t>II - Architecture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6D0537-E9EA-492A-9F8D-EA6A9266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C38172A-AA88-44EF-A28A-532000355CD6}"/>
              </a:ext>
            </a:extLst>
          </p:cNvPr>
          <p:cNvSpPr/>
          <p:nvPr/>
        </p:nvSpPr>
        <p:spPr>
          <a:xfrm>
            <a:off x="5263116" y="3253563"/>
            <a:ext cx="1424763" cy="13184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MQTT Broker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A9A74E-1390-40CB-B1A1-DA11FF45F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970028"/>
            <a:ext cx="1878420" cy="187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F5BC20E-AA03-4522-B2D1-54035EDC0EBE}"/>
              </a:ext>
            </a:extLst>
          </p:cNvPr>
          <p:cNvCxnSpPr/>
          <p:nvPr/>
        </p:nvCxnSpPr>
        <p:spPr>
          <a:xfrm>
            <a:off x="3381153" y="3909238"/>
            <a:ext cx="1690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A4333E1-3EEE-4057-ACB9-D7BFCF8C9A71}"/>
              </a:ext>
            </a:extLst>
          </p:cNvPr>
          <p:cNvCxnSpPr/>
          <p:nvPr/>
        </p:nvCxnSpPr>
        <p:spPr>
          <a:xfrm>
            <a:off x="6882809" y="3909239"/>
            <a:ext cx="1690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que 9" descr="Homme avec un remplissage uni">
            <a:extLst>
              <a:ext uri="{FF2B5EF4-FFF2-40B4-BE49-F238E27FC236}">
                <a16:creationId xmlns:a16="http://schemas.microsoft.com/office/drawing/2014/main" id="{FC847385-BF45-4E48-9C70-AC26FC661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7251" y="3136608"/>
            <a:ext cx="1736650" cy="1736650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4FE6687-C74D-4AC3-A44D-84AFCD391106}"/>
              </a:ext>
            </a:extLst>
          </p:cNvPr>
          <p:cNvCxnSpPr/>
          <p:nvPr/>
        </p:nvCxnSpPr>
        <p:spPr>
          <a:xfrm flipH="1">
            <a:off x="6882809" y="3615070"/>
            <a:ext cx="1690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ED2C3A2F-A114-4A92-9068-40A1E89A1269}"/>
              </a:ext>
            </a:extLst>
          </p:cNvPr>
          <p:cNvSpPr txBox="1"/>
          <p:nvPr/>
        </p:nvSpPr>
        <p:spPr>
          <a:xfrm>
            <a:off x="7192488" y="3208157"/>
            <a:ext cx="142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S’abonner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6E69A02-BAC9-427D-8D48-7DE55C4E1C97}"/>
              </a:ext>
            </a:extLst>
          </p:cNvPr>
          <p:cNvSpPr txBox="1"/>
          <p:nvPr/>
        </p:nvSpPr>
        <p:spPr>
          <a:xfrm>
            <a:off x="6882809" y="4082902"/>
            <a:ext cx="1559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Dit s’il est en vol ou non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05CB504-B35F-403A-862E-4D005228C363}"/>
              </a:ext>
            </a:extLst>
          </p:cNvPr>
          <p:cNvSpPr txBox="1"/>
          <p:nvPr/>
        </p:nvSpPr>
        <p:spPr>
          <a:xfrm>
            <a:off x="3446720" y="4004933"/>
            <a:ext cx="155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En vol ou non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B361E30-1697-4109-85D5-F9CE1A2C7293}"/>
              </a:ext>
            </a:extLst>
          </p:cNvPr>
          <p:cNvSpPr txBox="1"/>
          <p:nvPr/>
        </p:nvSpPr>
        <p:spPr>
          <a:xfrm>
            <a:off x="8878186" y="4848448"/>
            <a:ext cx="1201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/ API </a:t>
            </a:r>
            <a:r>
              <a:rPr lang="fr-FR" dirty="0" err="1"/>
              <a:t>Rest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069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10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0" name="Straight Connector 16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8">
            <a:extLst>
              <a:ext uri="{FF2B5EF4-FFF2-40B4-BE49-F238E27FC236}">
                <a16:creationId xmlns:a16="http://schemas.microsoft.com/office/drawing/2014/main" id="{1755C732-3264-4614-8316-41F75483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20">
            <a:extLst>
              <a:ext uri="{FF2B5EF4-FFF2-40B4-BE49-F238E27FC236}">
                <a16:creationId xmlns:a16="http://schemas.microsoft.com/office/drawing/2014/main" id="{59C7C6ED-4EA1-4532-A820-59A8ADEE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A197BB7-B689-4B37-8BE2-FC23F6ED6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3" name="Rectangle 22">
              <a:extLst>
                <a:ext uri="{FF2B5EF4-FFF2-40B4-BE49-F238E27FC236}">
                  <a16:creationId xmlns:a16="http://schemas.microsoft.com/office/drawing/2014/main" id="{E93E4556-7891-471E-B9B7-A38508C75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F9C6176-D87B-4D8F-8BC3-FE6DF55C4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4" name="Picture 24">
              <a:extLst>
                <a:ext uri="{FF2B5EF4-FFF2-40B4-BE49-F238E27FC236}">
                  <a16:creationId xmlns:a16="http://schemas.microsoft.com/office/drawing/2014/main" id="{B838BA48-DDFB-46B3-9EF6-031C91D27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307D068-76B1-443F-BF64-DA43A75E3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19" y="4404852"/>
            <a:ext cx="9989677" cy="10547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1400" dirty="0">
                <a:solidFill>
                  <a:srgbClr val="262626"/>
                </a:solidFill>
              </a:rPr>
            </a:br>
            <a:r>
              <a:rPr lang="en-US" sz="1400" dirty="0">
                <a:solidFill>
                  <a:srgbClr val="262626"/>
                </a:solidFill>
              </a:rPr>
              <a:t>III - Les </a:t>
            </a:r>
            <a:r>
              <a:rPr lang="en-US" sz="1400" dirty="0" err="1">
                <a:solidFill>
                  <a:srgbClr val="262626"/>
                </a:solidFill>
              </a:rPr>
              <a:t>Diagrammes</a:t>
            </a:r>
            <a:br>
              <a:rPr lang="en-US" sz="1400" dirty="0">
                <a:solidFill>
                  <a:srgbClr val="262626"/>
                </a:solidFill>
              </a:rPr>
            </a:br>
            <a:br>
              <a:rPr lang="en-US" sz="1400" dirty="0">
                <a:solidFill>
                  <a:srgbClr val="262626"/>
                </a:solidFill>
              </a:rPr>
            </a:br>
            <a:endParaRPr lang="en-US" sz="1400" dirty="0">
              <a:solidFill>
                <a:srgbClr val="262626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95BECE-C6B6-4751-A942-22FB9D89C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448" y="5540582"/>
            <a:ext cx="9603727" cy="3887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20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Diagramme de classe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D786D6-2C42-45AF-888B-F2038C4D0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9999652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D6659D-FA60-4C6D-A9F6-063E294AA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8448" y="5501254"/>
            <a:ext cx="96037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FD561D-D8AD-4EF9-A9BB-F5EC1BC2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008" y="5907024"/>
            <a:ext cx="551167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E97799C9-84D9-46D2-A11E-BCF8A720529D}" type="slidenum">
              <a:rPr lang="en-US">
                <a:solidFill>
                  <a:srgbClr val="000000"/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E3A5CB3-8642-4539-AA0E-0C299812CD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387" y="1743268"/>
            <a:ext cx="10743521" cy="267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8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07D068-76B1-443F-BF64-DA43A75E3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</p:spPr>
        <p:txBody>
          <a:bodyPr>
            <a:normAutofit fontScale="90000"/>
          </a:bodyPr>
          <a:lstStyle/>
          <a:p>
            <a:pPr algn="l"/>
            <a:br>
              <a:rPr lang="fr-FR" dirty="0"/>
            </a:br>
            <a:r>
              <a:rPr lang="fr-FR" dirty="0"/>
              <a:t>III - Les Diagrammes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95BECE-C6B6-4751-A942-22FB9D89C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Diagramme de séquence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FD561D-D8AD-4EF9-A9BB-F5EC1BC2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3C30056-6BC4-4E36-8222-429898EF8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697" y="54111"/>
            <a:ext cx="4780552" cy="674977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FEC507F-E815-4F3F-8A0B-6AAD50151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697" y="505452"/>
            <a:ext cx="4360125" cy="57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D22D6E-96E1-4A4D-BEE5-C14E5D3A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FR" dirty="0"/>
              <a:t>IV - Démonstration 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AFFD02-E6E2-47B7-B222-C0788513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64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D22D6E-96E1-4A4D-BEE5-C14E5D3A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fr-FR" sz="2800">
                <a:solidFill>
                  <a:srgbClr val="262626"/>
                </a:solidFill>
              </a:rPr>
              <a:t>V </a:t>
            </a:r>
            <a:r>
              <a:rPr lang="fr-FR" sz="2800" dirty="0">
                <a:solidFill>
                  <a:srgbClr val="262626"/>
                </a:solidFill>
              </a:rPr>
              <a:t>- Conclusion</a:t>
            </a:r>
            <a:br>
              <a:rPr lang="fr-FR" sz="2800" dirty="0">
                <a:solidFill>
                  <a:srgbClr val="262626"/>
                </a:solidFill>
              </a:rPr>
            </a:br>
            <a:endParaRPr lang="fr-FR" sz="2800" dirty="0">
              <a:solidFill>
                <a:srgbClr val="262626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5820D3-E755-4C37-945E-08AC622FF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262626"/>
                </a:solidFill>
              </a:rPr>
              <a:t>Comment améliorer le site ?</a:t>
            </a:r>
          </a:p>
          <a:p>
            <a:pPr marL="0" indent="0">
              <a:buNone/>
            </a:pPr>
            <a:endParaRPr lang="fr-FR" sz="2000" dirty="0">
              <a:solidFill>
                <a:srgbClr val="262626"/>
              </a:solidFill>
            </a:endParaRPr>
          </a:p>
          <a:p>
            <a:r>
              <a:rPr lang="fr-FR" sz="2000" dirty="0">
                <a:solidFill>
                  <a:srgbClr val="262626"/>
                </a:solidFill>
              </a:rPr>
              <a:t>API </a:t>
            </a:r>
            <a:r>
              <a:rPr lang="fr-FR" sz="2000" dirty="0" err="1">
                <a:solidFill>
                  <a:srgbClr val="262626"/>
                </a:solidFill>
              </a:rPr>
              <a:t>Rest</a:t>
            </a:r>
            <a:r>
              <a:rPr lang="fr-FR" sz="2000" dirty="0">
                <a:solidFill>
                  <a:srgbClr val="262626"/>
                </a:solidFill>
              </a:rPr>
              <a:t> : si nous devions la réutiliser demain ?</a:t>
            </a:r>
          </a:p>
          <a:p>
            <a:pPr lvl="1"/>
            <a:endParaRPr lang="fr-FR" sz="1800" dirty="0">
              <a:solidFill>
                <a:srgbClr val="262626"/>
              </a:solidFill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texte, horloge, jauge&#10;&#10;Description générée automatiquement">
            <a:extLst>
              <a:ext uri="{FF2B5EF4-FFF2-40B4-BE49-F238E27FC236}">
                <a16:creationId xmlns:a16="http://schemas.microsoft.com/office/drawing/2014/main" id="{1C7F66EF-06A3-4DC4-80E0-9A05A88C0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10" y="1566442"/>
            <a:ext cx="6098041" cy="367406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AFFD02-E6E2-47B7-B222-C0788513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630" y="6379383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97799C9-84D9-46D2-A11E-BCF8A720529D}" type="slidenum">
              <a:rPr lang="en-US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210</TotalTime>
  <Words>138</Words>
  <Application>Microsoft Office PowerPoint</Application>
  <PresentationFormat>Grand écran</PresentationFormat>
  <Paragraphs>37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Garamond</vt:lpstr>
      <vt:lpstr>Organique</vt:lpstr>
      <vt:lpstr>UE - IOT</vt:lpstr>
      <vt:lpstr>SOMMAIRE</vt:lpstr>
      <vt:lpstr>I - Présentation du site </vt:lpstr>
      <vt:lpstr>II - Architecture </vt:lpstr>
      <vt:lpstr> III - Les Diagrammes  </vt:lpstr>
      <vt:lpstr> III - Les Diagrammes  </vt:lpstr>
      <vt:lpstr>IV - Démonstration  </vt:lpstr>
      <vt:lpstr>V -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 - IOT</dc:title>
  <dc:creator>Lucas Tellier</dc:creator>
  <cp:lastModifiedBy>Lucas Tellier</cp:lastModifiedBy>
  <cp:revision>16</cp:revision>
  <dcterms:created xsi:type="dcterms:W3CDTF">2022-01-21T10:54:27Z</dcterms:created>
  <dcterms:modified xsi:type="dcterms:W3CDTF">2022-01-21T15:12:51Z</dcterms:modified>
</cp:coreProperties>
</file>