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/>
    <p:restoredTop sz="86308"/>
  </p:normalViewPr>
  <p:slideViewPr>
    <p:cSldViewPr snapToGrid="0" snapToObjects="1">
      <p:cViewPr>
        <p:scale>
          <a:sx n="185" d="100"/>
          <a:sy n="185" d="100"/>
        </p:scale>
        <p:origin x="-3064" y="-4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0F72A-30D6-CA4A-8E92-AB606F3D8863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9474C-AE8F-F44D-AF21-6BB474DC5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6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9474C-AE8F-F44D-AF21-6BB474DC56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6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03D5-6455-B641-916C-14890C77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6D162-621B-0849-A7F6-6562DD665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EB28-5E15-254D-8B09-48A899F5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46AE-5864-1F49-AC7D-22886083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AC38-5A5A-C940-AEFE-DC6FE568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E65-AF0C-5444-885A-057CC359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5BF1-6225-3642-9B13-6C457D60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C2D7-04E8-CC40-B193-FAF9E578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0324-37FD-224B-A2D6-4ED090F4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4001-764C-1F4D-A237-E49711F0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1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DBD4A-05DD-024B-8ADC-FFD024E9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225F-509E-7847-9435-C65B38B65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A7F3-A072-6A43-8DC8-CEC3832F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1288-5610-C245-9047-DA2B1349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21E9-BD80-3947-8C4F-7B9F988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B2A-B5DE-EF41-A647-5BA67B54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DC09-1C4C-264F-A0E3-5EB5466C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DAB-C516-B24E-AB5E-3C93AFC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8973-F8CA-9E49-97D4-E6562E05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E8113-89A5-A245-9D95-3D9B02CB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5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FE14-DB14-5A43-867B-652734BB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739D-BECA-4B4E-8260-FEC3B2C1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18BA-2F3B-FD42-8A85-EDB6B62C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95F4-7BB9-3741-A1C0-3D304A30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A054-0935-5746-BCB7-41F64F39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2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2DB8-759D-3B4D-9A62-FC2F4DA0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2BB7-E3FD-8C46-B947-1024C28AD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38648-B07D-524A-BCC0-7089A961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1529-A0CA-7749-94F3-1810D89D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7C33A-7F00-BA42-97AE-7A37CD7E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0307-956F-F94B-BC75-32B9E4A9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F5D8-6053-9A43-A68D-ADC365F2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5A18-15E6-484F-A890-23ACACEA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5084-3DC9-2B4C-8C75-E8136E85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B85CA-0117-7B43-BE8D-78A1D2051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22A72-6C69-EA48-8A77-CDC307A3C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599C-9F25-474C-B2B3-F9AC70C0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0D3AC-036C-4246-9839-7B8F0EB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09DFE-A254-2041-A19B-CD96C019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4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9B9-DE93-FF41-B06F-20317C0C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72ACB-078E-144A-A7FB-C3704F28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E6F0F-6E9A-D643-BE38-129CBA4F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5DE19-03C1-D74C-84A4-2EAD438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E7278-635E-1D48-9C28-56914896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B9EF3-034B-2644-B992-9C1EC68A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FEDFB-07E3-CA4B-95E4-B46E0845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F0AB-6D49-1645-A6B0-0E393513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592B-81BF-ED4F-B1C0-1968106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276D1-CCCD-0C40-9A53-8AF5A272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26C9-3C07-1845-BDE9-F2E23777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6CEA-987B-884A-B998-43EBDBF3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C563-09FF-CD41-868C-9888256A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F534-0A01-4845-BCC9-A6A66887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CA577-FB91-6343-B05C-4AF76F142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CF342-F539-214B-A5D2-CB2D2247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9D6B-A948-324C-96AA-F24DCD76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2705-85C0-9845-9553-C9F95424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C516-EC4A-1C40-9C20-09AD3D6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27D8E-A032-C543-ACB4-AB34078B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2D56-A5D0-F147-97DB-3139BD1E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C989-6F6D-9644-B94B-3B86148BE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7070-D0EE-D146-8314-C03A55E670EE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EDB7-DB53-F244-A23A-2880B7A43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0A08-FADB-AF43-BAA2-F718F7BB2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8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509D44-5B6A-5A42-9277-5879B572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23" y="211755"/>
            <a:ext cx="3978600" cy="628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5D240C-64F6-2D4F-BBF7-6C202A9ABD31}"/>
              </a:ext>
            </a:extLst>
          </p:cNvPr>
          <p:cNvSpPr/>
          <p:nvPr/>
        </p:nvSpPr>
        <p:spPr>
          <a:xfrm>
            <a:off x="3735771" y="404713"/>
            <a:ext cx="592393" cy="5628640"/>
          </a:xfrm>
          <a:prstGeom prst="rect">
            <a:avLst/>
          </a:prstGeom>
          <a:solidFill>
            <a:schemeClr val="tx1">
              <a:alpha val="6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473E8-054E-3142-949C-5A96834F2E30}"/>
              </a:ext>
            </a:extLst>
          </p:cNvPr>
          <p:cNvSpPr/>
          <p:nvPr/>
        </p:nvSpPr>
        <p:spPr>
          <a:xfrm>
            <a:off x="5264450" y="404713"/>
            <a:ext cx="74879" cy="5628640"/>
          </a:xfrm>
          <a:prstGeom prst="rect">
            <a:avLst/>
          </a:prstGeom>
          <a:solidFill>
            <a:schemeClr val="tx1">
              <a:alpha val="6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8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581365-CFF9-194D-BED3-CCED8861D0E2}"/>
              </a:ext>
            </a:extLst>
          </p:cNvPr>
          <p:cNvGrpSpPr/>
          <p:nvPr/>
        </p:nvGrpSpPr>
        <p:grpSpPr>
          <a:xfrm>
            <a:off x="3908257" y="385012"/>
            <a:ext cx="3978000" cy="6281053"/>
            <a:chOff x="3908257" y="385012"/>
            <a:chExt cx="3978000" cy="62810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6896A0-EF56-EC47-A832-BD1785EF1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8257" y="385012"/>
              <a:ext cx="3978000" cy="628105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A0B137-FAE7-614D-AA34-AB4934980D43}"/>
                </a:ext>
              </a:extLst>
            </p:cNvPr>
            <p:cNvSpPr/>
            <p:nvPr/>
          </p:nvSpPr>
          <p:spPr>
            <a:xfrm>
              <a:off x="5108518" y="581176"/>
              <a:ext cx="592393" cy="565200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08E70B-15A3-6F44-8698-8803E08B4CA4}"/>
                </a:ext>
              </a:extLst>
            </p:cNvPr>
            <p:cNvSpPr/>
            <p:nvPr/>
          </p:nvSpPr>
          <p:spPr>
            <a:xfrm>
              <a:off x="6644072" y="581176"/>
              <a:ext cx="74879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55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Bury</dc:creator>
  <cp:lastModifiedBy>Thomas Bury</cp:lastModifiedBy>
  <cp:revision>9</cp:revision>
  <dcterms:created xsi:type="dcterms:W3CDTF">2018-10-18T21:37:29Z</dcterms:created>
  <dcterms:modified xsi:type="dcterms:W3CDTF">2018-12-15T05:20:59Z</dcterms:modified>
</cp:coreProperties>
</file>