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/>
    <p:restoredTop sz="86308"/>
  </p:normalViewPr>
  <p:slideViewPr>
    <p:cSldViewPr snapToGrid="0" snapToObjects="1">
      <p:cViewPr>
        <p:scale>
          <a:sx n="80" d="100"/>
          <a:sy n="80" d="100"/>
        </p:scale>
        <p:origin x="21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0F72A-30D6-CA4A-8E92-AB606F3D8863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474C-AE8F-F44D-AF21-6BB474DC5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6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9474C-AE8F-F44D-AF21-6BB474DC56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3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9474C-AE8F-F44D-AF21-6BB474DC56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6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03D5-6455-B641-916C-14890C77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6D162-621B-0849-A7F6-6562DD66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EB28-5E15-254D-8B09-48A899F5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46AE-5864-1F49-AC7D-22886083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AC38-5A5A-C940-AEFE-DC6FE568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E65-AF0C-5444-885A-057CC359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5BF1-6225-3642-9B13-6C457D60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C2D7-04E8-CC40-B193-FAF9E578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0324-37FD-224B-A2D6-4ED090F4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4001-764C-1F4D-A237-E49711F0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1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DBD4A-05DD-024B-8ADC-FFD024E9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225F-509E-7847-9435-C65B38B6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A7F3-A072-6A43-8DC8-CEC3832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1288-5610-C245-9047-DA2B1349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21E9-BD80-3947-8C4F-7B9F988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B2A-B5DE-EF41-A647-5BA67B54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DC09-1C4C-264F-A0E3-5EB5466C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DAB-C516-B24E-AB5E-3C93AFC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8973-F8CA-9E49-97D4-E6562E05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8113-89A5-A245-9D95-3D9B02CB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5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FE14-DB14-5A43-867B-652734BB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739D-BECA-4B4E-8260-FEC3B2C1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18BA-2F3B-FD42-8A85-EDB6B62C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95F4-7BB9-3741-A1C0-3D304A30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A054-0935-5746-BCB7-41F64F39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2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2DB8-759D-3B4D-9A62-FC2F4DA0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2BB7-E3FD-8C46-B947-1024C28AD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38648-B07D-524A-BCC0-7089A961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1529-A0CA-7749-94F3-1810D89D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C33A-7F00-BA42-97AE-7A37CD7E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0307-956F-F94B-BC75-32B9E4A9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F5D8-6053-9A43-A68D-ADC365F2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5A18-15E6-484F-A890-23ACACEA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5084-3DC9-2B4C-8C75-E8136E85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B85CA-0117-7B43-BE8D-78A1D205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22A72-6C69-EA48-8A77-CDC307A3C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599C-9F25-474C-B2B3-F9AC70C0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0D3AC-036C-4246-9839-7B8F0EB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09DFE-A254-2041-A19B-CD96C019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4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9B9-DE93-FF41-B06F-20317C0C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72ACB-078E-144A-A7FB-C3704F2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E6F0F-6E9A-D643-BE38-129CBA4F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5DE19-03C1-D74C-84A4-2EAD438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E7278-635E-1D48-9C28-56914896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B9EF3-034B-2644-B992-9C1EC68A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FEDFB-07E3-CA4B-95E4-B46E0845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F0AB-6D49-1645-A6B0-0E393513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592B-81BF-ED4F-B1C0-1968106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276D1-CCCD-0C40-9A53-8AF5A272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26C9-3C07-1845-BDE9-F2E23777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6CEA-987B-884A-B998-43EBDBF3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C563-09FF-CD41-868C-9888256A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F534-0A01-4845-BCC9-A6A66887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CA577-FB91-6343-B05C-4AF76F14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CF342-F539-214B-A5D2-CB2D2247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9D6B-A948-324C-96AA-F24DCD76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2705-85C0-9845-9553-C9F95424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C516-EC4A-1C40-9C20-09AD3D6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27D8E-A032-C543-ACB4-AB34078B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2D56-A5D0-F147-97DB-3139BD1E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C989-6F6D-9644-B94B-3B86148B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7070-D0EE-D146-8314-C03A55E670E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EDB7-DB53-F244-A23A-2880B7A43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0A08-FADB-AF43-BAA2-F718F7BB2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F6EC-42A0-8E43-B3E9-DE18448F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DBCD38D-0ED0-2F4E-8235-916AE84D3C6B}"/>
              </a:ext>
            </a:extLst>
          </p:cNvPr>
          <p:cNvGrpSpPr/>
          <p:nvPr/>
        </p:nvGrpSpPr>
        <p:grpSpPr>
          <a:xfrm>
            <a:off x="3157541" y="246241"/>
            <a:ext cx="3978921" cy="6282507"/>
            <a:chOff x="5988105" y="234950"/>
            <a:chExt cx="3978921" cy="6282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CDCE98-F971-A748-90C1-5D1A2EB35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8105" y="234950"/>
              <a:ext cx="3978921" cy="628250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6FF27-34B4-7847-9BC5-7C7854CD7133}"/>
                </a:ext>
              </a:extLst>
            </p:cNvPr>
            <p:cNvSpPr/>
            <p:nvPr/>
          </p:nvSpPr>
          <p:spPr>
            <a:xfrm>
              <a:off x="7183395" y="440267"/>
              <a:ext cx="592393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047B65-69E2-6F4A-AC4D-9BDC46DE13A0}"/>
                </a:ext>
              </a:extLst>
            </p:cNvPr>
            <p:cNvCxnSpPr/>
            <p:nvPr/>
          </p:nvCxnSpPr>
          <p:spPr>
            <a:xfrm>
              <a:off x="8745199" y="440267"/>
              <a:ext cx="0" cy="562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00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A45E91-CD99-BF4C-9919-B404FA5EC0EE}"/>
              </a:ext>
            </a:extLst>
          </p:cNvPr>
          <p:cNvGrpSpPr/>
          <p:nvPr/>
        </p:nvGrpSpPr>
        <p:grpSpPr>
          <a:xfrm>
            <a:off x="3157541" y="393386"/>
            <a:ext cx="3978921" cy="6282507"/>
            <a:chOff x="3157541" y="393386"/>
            <a:chExt cx="3978921" cy="6282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CDCE98-F971-A748-90C1-5D1A2EB35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7541" y="393386"/>
              <a:ext cx="3978921" cy="628250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6FF27-34B4-7847-9BC5-7C7854CD7133}"/>
                </a:ext>
              </a:extLst>
            </p:cNvPr>
            <p:cNvSpPr/>
            <p:nvPr/>
          </p:nvSpPr>
          <p:spPr>
            <a:xfrm>
              <a:off x="4352831" y="598703"/>
              <a:ext cx="592393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82DC43-51E4-F345-ABA8-5BD7CF178B02}"/>
                </a:ext>
              </a:extLst>
            </p:cNvPr>
            <p:cNvSpPr/>
            <p:nvPr/>
          </p:nvSpPr>
          <p:spPr>
            <a:xfrm>
              <a:off x="5881510" y="598703"/>
              <a:ext cx="74879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10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BC3B2-766C-6F4E-B022-1A43850E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0" y="182880"/>
            <a:ext cx="3978000" cy="6281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C3A2C0-553B-9B45-ABCA-4EE0243ABF7B}"/>
              </a:ext>
            </a:extLst>
          </p:cNvPr>
          <p:cNvSpPr/>
          <p:nvPr/>
        </p:nvSpPr>
        <p:spPr>
          <a:xfrm>
            <a:off x="4831448" y="385463"/>
            <a:ext cx="592393" cy="5628640"/>
          </a:xfrm>
          <a:prstGeom prst="rect">
            <a:avLst/>
          </a:prstGeom>
          <a:solidFill>
            <a:schemeClr val="tx1">
              <a:alpha val="6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E3DB6-49E2-7043-A743-ABE6F1CF982C}"/>
              </a:ext>
            </a:extLst>
          </p:cNvPr>
          <p:cNvSpPr/>
          <p:nvPr/>
        </p:nvSpPr>
        <p:spPr>
          <a:xfrm>
            <a:off x="6360127" y="385463"/>
            <a:ext cx="74879" cy="5628640"/>
          </a:xfrm>
          <a:prstGeom prst="rect">
            <a:avLst/>
          </a:prstGeom>
          <a:solidFill>
            <a:schemeClr val="tx1">
              <a:alpha val="6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9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40C771-8021-3542-9527-E4705260B256}"/>
              </a:ext>
            </a:extLst>
          </p:cNvPr>
          <p:cNvGrpSpPr/>
          <p:nvPr/>
        </p:nvGrpSpPr>
        <p:grpSpPr>
          <a:xfrm>
            <a:off x="2512594" y="256674"/>
            <a:ext cx="3978000" cy="6281053"/>
            <a:chOff x="3924300" y="240632"/>
            <a:chExt cx="3978000" cy="62810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509D44-5B6A-5A42-9277-5879B5724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4300" y="240632"/>
              <a:ext cx="3978000" cy="628105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5D240C-64F6-2D4F-BBF7-6C202A9ABD31}"/>
                </a:ext>
              </a:extLst>
            </p:cNvPr>
            <p:cNvSpPr/>
            <p:nvPr/>
          </p:nvSpPr>
          <p:spPr>
            <a:xfrm>
              <a:off x="5136248" y="433589"/>
              <a:ext cx="592393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9473E8-054E-3142-949C-5A96834F2E30}"/>
                </a:ext>
              </a:extLst>
            </p:cNvPr>
            <p:cNvSpPr/>
            <p:nvPr/>
          </p:nvSpPr>
          <p:spPr>
            <a:xfrm>
              <a:off x="6664927" y="433589"/>
              <a:ext cx="74879" cy="5628640"/>
            </a:xfrm>
            <a:prstGeom prst="rect">
              <a:avLst/>
            </a:prstGeom>
            <a:solidFill>
              <a:schemeClr val="tx1">
                <a:alpha val="6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8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</Words>
  <Application>Microsoft Macintosh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Bury</dc:creator>
  <cp:lastModifiedBy>Thomas Bury</cp:lastModifiedBy>
  <cp:revision>7</cp:revision>
  <dcterms:created xsi:type="dcterms:W3CDTF">2018-10-18T21:37:29Z</dcterms:created>
  <dcterms:modified xsi:type="dcterms:W3CDTF">2018-12-12T21:59:39Z</dcterms:modified>
</cp:coreProperties>
</file>