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24"/>
    <p:restoredTop sz="86413"/>
  </p:normalViewPr>
  <p:slideViewPr>
    <p:cSldViewPr snapToGrid="0" snapToObjects="1">
      <p:cViewPr varScale="1">
        <p:scale>
          <a:sx n="80" d="100"/>
          <a:sy n="80" d="100"/>
        </p:scale>
        <p:origin x="2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AE970-E5A3-F94A-B58E-25124266737B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5DCEC-2C90-1747-8ED6-65B2B936B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0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5DCEC-2C90-1747-8ED6-65B2B936B8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5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8455-9537-5F42-A556-C0203CB6B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AFC03-CF56-9E43-AB95-190B7973C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A173-D9FD-954D-9740-90749EB8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2C47-9D65-7642-B97F-D8C54145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2097B-C688-DD4B-BAB7-D3942352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55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4EBC-BE19-8646-901E-8E6D8204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433C5-36DD-694D-85BB-90E71A2B5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DF64-1015-3D41-A406-7F61B0C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0657-C2C4-D04E-9CF8-3DAD3CA5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E06F-3755-FD42-A5D8-17DA1DF1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9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8714B-0271-034B-982E-7A342F253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B64A0-FF6E-E546-B4A4-54296E836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6747-F385-214B-AF85-2851F99C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9130-78B7-B643-B652-61D8C21F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7DFB-93E6-1649-B1CA-ACDE44B0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46C1-999A-1B4F-9A83-8DC6D32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834D-B6FE-E941-ACCF-8249DA9E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E7F7-5F48-7E4B-8CD3-1638205A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D245-3CC2-C640-98A7-1DCF3DD2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3015-272A-5740-A08C-E1DA6901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9DAC-2EC9-5044-9E81-F9CD440C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95336-C051-A340-9D90-C2976CFC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2A4B-E147-844B-A2CB-E0F4F86A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681A-A43B-D046-A53F-17E3F65A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53B8-C11A-B24B-85A1-40E639A5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1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9B71-F6EA-7C4C-A0D4-99794E9F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8A19-2867-9047-934C-E8E40E79B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43215-1E4F-1D44-A1F2-E75D358CA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5C64E-666F-7142-B33E-685BCD90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5B22F-4AAC-E548-90FC-774637D0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8E7FD-36F5-9041-A2D2-4BCAFD7F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2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D345-9FE9-FE47-8C76-70927BC9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D44F5-0C32-334B-890C-5C340D94E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F9F3C-F97C-2F47-BAB8-95F11972E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DBDD0-0B51-4747-8137-C1E1B0903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E2D2D-DE17-1A49-927A-81D8665B8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19B7B-AD6E-774A-A64B-D059C9EA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06475-8C5B-0C4C-8889-803B4B1E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4C06A-AED1-EF42-AA3B-DEAD134E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3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55E1-AACD-CB45-B118-EC23EAD1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5A988-4432-7143-973D-5E9E1D76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B3116-CBC7-0141-B3B2-C0A0B84D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48A75-626C-7D4F-9D13-9D5FC801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8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1EB10-A316-D244-9244-289CCDED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1C3E1-72B6-B346-BD50-0202335A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3BC74-531D-A747-A4A7-27C9D452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39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4C20-9C7C-ED4C-A462-3E35A9BB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8ABE-3CD9-5841-8A12-385B3DB6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04DC-BBCC-D848-92C0-0DC4CAC0E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4004-6EB4-5D4B-9B86-A15B2D2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F361-536D-E34B-A8A2-AA1387CE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E4D8F-B4E4-F341-B105-776BA5E0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3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98A7-C20E-1646-A57E-813B78D1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D48AF-FBDE-124D-B946-B25E35D86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DC40E-44C8-C24B-BCBC-63C1961AB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140CC-7D35-CE44-A51C-93513FCA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E79BB-F9AD-7647-A595-AAD8233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0747B-E762-3746-AEDE-3ABC4721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38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DBC3-544A-0D43-94D8-A3605EE8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AED0-7B54-8044-A1D6-840F1CC68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B96F-CF19-174A-8214-96AF9282F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F430-AD79-4C4C-98F1-5490F72C83BE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9D92-A561-8246-8FEF-32ACC473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40FB-08A2-0F4E-A9E1-46B80804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4466-F1E6-2A49-887B-3ED7F9869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1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F373B12-3CBC-0144-AF01-11A5CA0D3A77}"/>
              </a:ext>
            </a:extLst>
          </p:cNvPr>
          <p:cNvGrpSpPr/>
          <p:nvPr/>
        </p:nvGrpSpPr>
        <p:grpSpPr>
          <a:xfrm>
            <a:off x="1010652" y="1502447"/>
            <a:ext cx="9881937" cy="2351177"/>
            <a:chOff x="1203158" y="1518489"/>
            <a:chExt cx="9881937" cy="235117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C2A28C9-F90D-3849-8FE8-D6EE7614AA29}"/>
                </a:ext>
              </a:extLst>
            </p:cNvPr>
            <p:cNvCxnSpPr/>
            <p:nvPr/>
          </p:nvCxnSpPr>
          <p:spPr>
            <a:xfrm>
              <a:off x="1203158" y="1925053"/>
              <a:ext cx="9881937" cy="0"/>
            </a:xfrm>
            <a:prstGeom prst="straightConnector1">
              <a:avLst/>
            </a:prstGeom>
            <a:ln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0583F8-9A59-0F44-A23F-FFAA5FAA2F69}"/>
                </a:ext>
              </a:extLst>
            </p:cNvPr>
            <p:cNvSpPr/>
            <p:nvPr/>
          </p:nvSpPr>
          <p:spPr>
            <a:xfrm>
              <a:off x="2210469" y="2283660"/>
              <a:ext cx="1604210" cy="994611"/>
            </a:xfrm>
            <a:prstGeom prst="ellipse">
              <a:avLst/>
            </a:prstGeom>
            <a:solidFill>
              <a:schemeClr val="accent1">
                <a:alpha val="17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FB0B7A-8C0B-EC40-A6A3-5366F3FBC6C2}"/>
                </a:ext>
              </a:extLst>
            </p:cNvPr>
            <p:cNvSpPr/>
            <p:nvPr/>
          </p:nvSpPr>
          <p:spPr>
            <a:xfrm>
              <a:off x="5324307" y="2283658"/>
              <a:ext cx="1604210" cy="994611"/>
            </a:xfrm>
            <a:prstGeom prst="ellipse">
              <a:avLst/>
            </a:prstGeom>
            <a:solidFill>
              <a:schemeClr val="accent1">
                <a:alpha val="17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C03DCF-D7B2-B94E-BC33-6A855E33A079}"/>
                </a:ext>
              </a:extLst>
            </p:cNvPr>
            <p:cNvSpPr/>
            <p:nvPr/>
          </p:nvSpPr>
          <p:spPr>
            <a:xfrm>
              <a:off x="8438148" y="2283659"/>
              <a:ext cx="1604210" cy="994611"/>
            </a:xfrm>
            <a:prstGeom prst="ellipse">
              <a:avLst/>
            </a:prstGeom>
            <a:solidFill>
              <a:schemeClr val="accent1">
                <a:alpha val="17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2507E8A-51FA-7A47-9F1F-5CF476A0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6084" y="2614527"/>
              <a:ext cx="355600" cy="279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B8B726D-147F-0C4E-B54D-93CF64167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6143" y="2614527"/>
              <a:ext cx="266700" cy="2794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230C13-1768-3C4E-96C4-5BB1B3D7E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53133" y="2589127"/>
              <a:ext cx="660400" cy="3048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F9F1EB-B229-A144-BBAA-7EA29FE1F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50931" y="2589127"/>
              <a:ext cx="584200" cy="304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F40A83A-2E08-5B49-A07A-43EAFD565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43031" y="1518489"/>
              <a:ext cx="101600" cy="2159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3F49E90-1955-644C-BF48-A7838EC0E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3862" y="2644938"/>
              <a:ext cx="165100" cy="3048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A87D7B-C67C-C149-B2BD-131CB7A47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22500" y="2657974"/>
              <a:ext cx="152400" cy="2159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80DAE54-8924-3146-A43F-5E37C6C7F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64053" y="2678027"/>
              <a:ext cx="152400" cy="2159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B41536-3DB0-C14B-87E3-49AC92063951}"/>
                </a:ext>
              </a:extLst>
            </p:cNvPr>
            <p:cNvSpPr txBox="1"/>
            <p:nvPr/>
          </p:nvSpPr>
          <p:spPr>
            <a:xfrm>
              <a:off x="2259105" y="3467919"/>
              <a:ext cx="1536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Non-breeding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03F010-7DA0-8A46-BA2C-87CCF177DBE9}"/>
                </a:ext>
              </a:extLst>
            </p:cNvPr>
            <p:cNvSpPr txBox="1"/>
            <p:nvPr/>
          </p:nvSpPr>
          <p:spPr>
            <a:xfrm>
              <a:off x="8472158" y="3500334"/>
              <a:ext cx="1536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Non-breeding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3B8944-D225-1740-8182-6AB21CDA9702}"/>
                </a:ext>
              </a:extLst>
            </p:cNvPr>
            <p:cNvSpPr txBox="1"/>
            <p:nvPr/>
          </p:nvSpPr>
          <p:spPr>
            <a:xfrm>
              <a:off x="5614797" y="3452207"/>
              <a:ext cx="102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Breeding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5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Bury</dc:creator>
  <cp:lastModifiedBy>Thomas Bury</cp:lastModifiedBy>
  <cp:revision>4</cp:revision>
  <dcterms:created xsi:type="dcterms:W3CDTF">2019-04-22T14:42:28Z</dcterms:created>
  <dcterms:modified xsi:type="dcterms:W3CDTF">2019-04-23T02:42:51Z</dcterms:modified>
</cp:coreProperties>
</file>