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5277"/>
    <p:restoredTop sz="86348"/>
  </p:normalViewPr>
  <p:slideViewPr>
    <p:cSldViewPr snapToGrid="0" snapToObjects="1">
      <p:cViewPr>
        <p:scale>
          <a:sx n="110" d="100"/>
          <a:sy n="110" d="100"/>
        </p:scale>
        <p:origin x="-1072" y="-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6239-DE55-9747-B94C-F8B9B977E785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30ED2-1F7C-5B43-B71F-0FDA1CD45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0ED2-1F7C-5B43-B71F-0FDA1CD45D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3803-D3F9-B84E-9BBD-947AC710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CDB6-7568-9F48-8AD0-E34D21AE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E6EB-A258-DF4B-B6E2-9A5D7D6E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B92A-49B8-1E49-989A-EBF7C5B7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B15C-6DFF-FF44-B614-2398477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A1B1-BA93-A541-B49B-A931B4A9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4F34-62E6-D341-9EA0-743FBA14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1E51-C30C-1641-92D5-5BA7BCB9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48AD-7FDA-7C43-B58F-261AF7B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12B8-08EE-764E-B891-436727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9B32A-4F92-1F4A-8EA4-F1B3C145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3FED8-A787-8745-88E0-DBA7FB56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85E-87F3-644B-AC07-6F7ECA6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8DB4-40D3-4442-95AD-301BB45A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091-D90A-1B4E-B916-A81AEA51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32E7-8506-7F41-A751-FAC11FC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061E-E57C-EB42-BB66-D00EE14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D0DF-8F0A-BE46-9A7B-914478A2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C40C-3556-E640-9014-605B23A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70EB-E7F0-124E-A87E-70ADD7A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47F-ECEA-7747-AD53-A10FEE3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7CCE-95CE-E649-A94A-0D5C8A80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DB2E-EB84-E145-9A27-9F1847E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2F97-6A5B-5E4F-95E9-F223018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748D-04F1-4340-B0AE-E524D5C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0C0-F60E-9D41-B7F5-EF09F0C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953-0866-A240-9CC9-481C8010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4E98-537F-4D43-9EA8-2E0911F9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5F73-E310-974F-B6A7-2DF04C8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D3D5-6532-F44C-BA31-E99FF533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F2E1-2EF0-3942-8099-B224F9D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165-90A3-5644-AEA6-3586590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C88C-656B-C840-984C-A10466EB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4A39-1622-304D-BBB2-D5D5C4D8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103CF-87FC-A948-8BA6-50ECBFDDD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A87F7-6095-124B-B546-3E0A4981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E60FE-39FA-CB4D-90B6-4D8D25D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F51D-3095-394D-B551-EF9E4F4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EAF97-EA40-4241-AE90-9E970B5A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0E7C-EBF6-8742-A62E-4715CFDA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359A-A696-9547-AFCE-185C16D3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6442-416D-E240-84D4-DA13002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E6F14-AE98-1044-AE61-0673347D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6FA0-345D-6E4D-A064-21943A9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E83F-0704-8449-9610-2B3D5953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DB90-804B-564C-98DB-EC4AF3E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0B8-4943-BF48-A267-4A352146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0365-2ACB-2F4F-A13C-A3809D17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72AD-29C4-C047-AE18-2EBFE701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F47B-7CE3-0F4E-B003-257CF39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6B20-DB20-AC4A-B5A0-D19C2804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AC3B-B140-6A4B-BDE5-EBD7C5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7195-97D8-8A41-8DCC-BF4A0D78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2CDE6-E7B3-C24A-A40D-69378C12D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4A9A-F1A2-7748-9F49-D370161B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B256-58EC-9844-BD6E-9EA4E32D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54DA-A109-E247-8FC4-6EE3E9C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B4E7-C75F-4E45-B88B-E44F4A5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054C-547A-ED4E-8AEF-4D707DEB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2D04-3B36-F442-A178-5B43F4BF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F7AC-179D-9A48-ADDB-B9D4784F3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2CD2-7124-424E-9ACC-F2B4544752E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2774-C7B9-1D4D-AA15-DC14AF33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CB17-892F-674B-A4CC-8B183744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9B83-B7B3-AB4C-86A8-02CA7231C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287505-D230-E744-AA2E-F2CD542EB245}"/>
              </a:ext>
            </a:extLst>
          </p:cNvPr>
          <p:cNvGrpSpPr>
            <a:grpSpLocks noChangeAspect="1"/>
          </p:cNvGrpSpPr>
          <p:nvPr/>
        </p:nvGrpSpPr>
        <p:grpSpPr>
          <a:xfrm>
            <a:off x="-497304" y="1050639"/>
            <a:ext cx="9460143" cy="8490164"/>
            <a:chOff x="-497304" y="1050639"/>
            <a:chExt cx="9460143" cy="8490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A0A5AD-8FD0-0842-9D09-CE70BB43C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2439" y="1050639"/>
              <a:ext cx="5740400" cy="445770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90FF0C1-6D56-1F49-894A-58916A33AD57}"/>
                </a:ext>
              </a:extLst>
            </p:cNvPr>
            <p:cNvSpPr/>
            <p:nvPr/>
          </p:nvSpPr>
          <p:spPr>
            <a:xfrm>
              <a:off x="-497304" y="1475875"/>
              <a:ext cx="8074148" cy="8064928"/>
            </a:xfrm>
            <a:prstGeom prst="arc">
              <a:avLst>
                <a:gd name="adj1" fmla="val 16984839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ECEAB58-8B9A-DD42-BB81-9C438CF8429D}"/>
                </a:ext>
              </a:extLst>
            </p:cNvPr>
            <p:cNvSpPr/>
            <p:nvPr/>
          </p:nvSpPr>
          <p:spPr>
            <a:xfrm>
              <a:off x="864000" y="2291330"/>
              <a:ext cx="5302158" cy="5943692"/>
            </a:xfrm>
            <a:prstGeom prst="arc">
              <a:avLst>
                <a:gd name="adj1" fmla="val 17333990"/>
                <a:gd name="adj2" fmla="val 21125606"/>
              </a:avLst>
            </a:prstGeom>
            <a:ln w="22225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81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4</cp:revision>
  <dcterms:created xsi:type="dcterms:W3CDTF">2019-01-12T03:43:13Z</dcterms:created>
  <dcterms:modified xsi:type="dcterms:W3CDTF">2019-01-12T22:36:34Z</dcterms:modified>
</cp:coreProperties>
</file>